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6" r:id="rId13"/>
    <p:sldId id="273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47528" y="2220146"/>
            <a:ext cx="6048672" cy="4122491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0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Ona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ulug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‘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zot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endParaRPr lang="en-US" sz="32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Yordamchi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yasashdagi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ishtiroki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36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026" name="Picture 2" descr="C:\Users\akosh\Desktop\онлайн дарс\onalar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843" y="2305941"/>
            <a:ext cx="3312368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5360" y="1268760"/>
            <a:ext cx="11521280" cy="62678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Firdavs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…………….     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5360" y="5949280"/>
            <a:ext cx="11521280" cy="62678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savolarimga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erinmay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…………..            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8973" y="2780928"/>
            <a:ext cx="11521280" cy="62678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buvisini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………………… 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35360" y="3573016"/>
            <a:ext cx="11521280" cy="62678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Buvijonim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sochlarimni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erkalab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…………………….. 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35360" y="4365104"/>
            <a:ext cx="11521280" cy="62678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allalarini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………………….. 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8973" y="5157192"/>
            <a:ext cx="11521280" cy="62678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she’rlarini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ingliz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……………….     .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31905" y="1997224"/>
            <a:ext cx="11521280" cy="62678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…………………. 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boshimizda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375920" y="1412776"/>
            <a:ext cx="2592288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55440" y="2130595"/>
            <a:ext cx="2808312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kasal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927648" y="2914299"/>
            <a:ext cx="273630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ursand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040216" y="3706387"/>
            <a:ext cx="324036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oldilar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51884" y="4498475"/>
            <a:ext cx="291632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oldim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688288" y="5290563"/>
            <a:ext cx="273630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tarjima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qildilar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968208" y="6082651"/>
            <a:ext cx="288032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berdilar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503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1988840"/>
            <a:ext cx="11593288" cy="46085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Onajonlar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8-mart –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Onajonlar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buvijonimni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tabriklagani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ketishdi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kelgunlaricha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uyimizdagi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xonalarni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yig‘ishtirdik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Stolga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dasturxon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mevalarni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bezatdik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guldon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onajonimizga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tabriknoma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yozdik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Onajonim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Barakalla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qilibsizlar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deb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maqtadilar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131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ru-RU" sz="22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en-US" altLang="ru-RU" sz="3200" b="1" dirty="0" err="1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Ona</a:t>
            </a:r>
            <a:r>
              <a:rPr lang="en-US" altLang="ru-RU" sz="32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3200" b="1" dirty="0" err="1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ulug</a:t>
            </a:r>
            <a:r>
              <a:rPr lang="en-US" altLang="ru-RU" sz="32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‘ </a:t>
            </a:r>
            <a:r>
              <a:rPr lang="en-US" altLang="ru-RU" sz="3200" b="1" dirty="0" err="1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zot</a:t>
            </a:r>
            <a:endParaRPr lang="en-US" altLang="ru-RU" sz="3200" b="1" dirty="0" smtClean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ru-RU" sz="22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	</a:t>
            </a:r>
            <a:r>
              <a:rPr lang="en-US" altLang="ru-RU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Onalar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ulug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‘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mo‘tabar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Zotan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ular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bizni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dunyoga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keltirib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oq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yuvib-oq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tarab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ulg‘aytiradilar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altLang="ru-RU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Mendan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ham 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“</a:t>
            </a:r>
            <a:r>
              <a:rPr lang="en-US" altLang="ru-RU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Dunyoda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eng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aziz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inson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kim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?” 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deb </a:t>
            </a:r>
            <a:r>
              <a:rPr lang="en-US" altLang="ru-RU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so‘rasalar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“</a:t>
            </a:r>
            <a:r>
              <a:rPr lang="en-US" altLang="ru-RU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Mening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onam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” der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edim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baralla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altLang="ru-RU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Onajonimning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munis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chehralarida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ajib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fazilatlar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balqib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turadi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U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kishi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mehribon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jonsarak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kamolimiz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iqbolimiz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yo‘lida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doimo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joni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xalak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altLang="ru-RU" sz="26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en-US" altLang="ru-RU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Shu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bois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onajonimni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ummonga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o‘xshatgim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keladi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Chunki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u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kishining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mehr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buloqlaridan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qanchalar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bahra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olmaylik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sira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kamaymaydi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yanada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jo‘shib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to‘lib-toshib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boraveradi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altLang="ru-RU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Onamni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quyoshga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o‘xshataman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lang="ru-RU" altLang="ru-RU" sz="26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en-US" altLang="ru-RU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Shundan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bizlar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baxtiyor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shodmiz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ko‘zlarimiz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quvonchdan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porlaydi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altLang="ru-RU" sz="26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en-US" altLang="ru-RU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Bayramingiz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muborak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bo‘lsin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mehr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quyoshi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aziz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onajon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onajonlar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 </a:t>
            </a:r>
            <a:r>
              <a:rPr lang="en-US" altLang="ru-RU" sz="26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Baxtimizga</a:t>
            </a:r>
            <a:r>
              <a:rPr lang="en-US" altLang="ru-RU" sz="26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doimo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omon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bo‘ling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sog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‘ </a:t>
            </a:r>
            <a:r>
              <a:rPr lang="en-US" altLang="ru-RU" sz="26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bo‘ling</a:t>
            </a:r>
            <a:r>
              <a:rPr lang="en-US" altLang="ru-RU" sz="2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!</a:t>
            </a:r>
            <a:endParaRPr lang="en-US" altLang="ru-RU" sz="2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86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 descr="C:\Users\akosh\Desktop\онлайн дарс\onalar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81" r="14142"/>
          <a:stretch/>
        </p:blipFill>
        <p:spPr bwMode="auto">
          <a:xfrm>
            <a:off x="514543" y="2852936"/>
            <a:ext cx="3024336" cy="317485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Лента лицом вверх 3"/>
          <p:cNvSpPr/>
          <p:nvPr/>
        </p:nvSpPr>
        <p:spPr>
          <a:xfrm>
            <a:off x="4079776" y="1988840"/>
            <a:ext cx="7632848" cy="3888432"/>
          </a:xfrm>
          <a:prstGeom prst="ribbon2">
            <a:avLst>
              <a:gd name="adj1" fmla="val 26935"/>
              <a:gd name="adj2" fmla="val 7058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8-mart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munosabati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tabriknoma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3352" y="1268760"/>
            <a:ext cx="11665296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mutolaa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65073" y="2420888"/>
            <a:ext cx="5114258" cy="19442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kunduzi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bozorga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769951" y="2420888"/>
            <a:ext cx="5114258" cy="19442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mutolaa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qilishdi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33670" y="4626185"/>
            <a:ext cx="5114258" cy="19442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Ishchilar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korxonada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769951" y="4608530"/>
            <a:ext cx="5114258" cy="195785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7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zot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onalar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127" y="1302047"/>
            <a:ext cx="3888432" cy="250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kosh\Desktop\онлайн дарс\onalar\Без названия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302046"/>
            <a:ext cx="3672408" cy="250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kosh\Desktop\онлайн дарс\onalar\Без названия (4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2" y="1310038"/>
            <a:ext cx="3672408" cy="250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kosh\Desktop\онлайн дарс\onalar\Без названия (6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39" y="4077072"/>
            <a:ext cx="3660157" cy="2495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kosh\Desktop\онлайн дарс\onalar\Без названия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798" y="4077072"/>
            <a:ext cx="3649402" cy="2495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akosh\Desktop\онлайн дарс\onalar\images (1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127" y="4077072"/>
            <a:ext cx="3888432" cy="2495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166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99656" y="1412776"/>
            <a:ext cx="6696744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ta’zim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2636912"/>
            <a:ext cx="5112568" cy="38884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chiqsa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sochib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chiqsa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osmonga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Chiroyin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Oftobdan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mas’um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onajonimga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Qilaman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ta’zim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600056" y="2636912"/>
            <a:ext cx="5112568" cy="38884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Bizlarga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u.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Ulkan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quyosh-ku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poyiga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sochib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Mehribon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Qilaman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ta’zim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091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Yordamchi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sifatlarga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yasaydi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olmoq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qurmoq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94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88840"/>
            <a:ext cx="11665296" cy="46085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xonadon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chirog‘i</a:t>
            </a:r>
            <a:endParaRPr lang="en-US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xonadon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chirog‘i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oilasi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farzandlariga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doimo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parvona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Biz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kirishimiz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avvalo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onamizni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so‘raymiz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o‘qishimiz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dam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olishimiz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sharoitlarni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g‘amxo‘rlik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Ba’zan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onamizni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qo‘yamiz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kichikligimizdan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o‘stirib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voyaga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yetkazgan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onalarimizga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ta’zim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qilishimiz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45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196752"/>
            <a:ext cx="11737304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bosh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3352" y="2348880"/>
            <a:ext cx="11737304" cy="57606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3352" y="3068960"/>
            <a:ext cx="11737304" cy="57606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onamizni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astoydil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0107" y="3861048"/>
            <a:ext cx="11737304" cy="57606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oyisiga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3352" y="4581128"/>
            <a:ext cx="11737304" cy="57606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mutolaasiga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qiziqishimga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40107" y="5301208"/>
            <a:ext cx="11737304" cy="57606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ko‘zlaridagi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his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40107" y="6021288"/>
            <a:ext cx="11737304" cy="57606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tarjima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56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ашивка 2"/>
          <p:cNvSpPr/>
          <p:nvPr/>
        </p:nvSpPr>
        <p:spPr>
          <a:xfrm>
            <a:off x="479376" y="1772816"/>
            <a:ext cx="4392488" cy="1152128"/>
          </a:xfrm>
          <a:prstGeom prst="chevr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ашивка 3"/>
          <p:cNvSpPr/>
          <p:nvPr/>
        </p:nvSpPr>
        <p:spPr>
          <a:xfrm>
            <a:off x="5735960" y="1775595"/>
            <a:ext cx="4392488" cy="1152128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ашивка 4"/>
          <p:cNvSpPr/>
          <p:nvPr/>
        </p:nvSpPr>
        <p:spPr>
          <a:xfrm>
            <a:off x="2351584" y="3577447"/>
            <a:ext cx="4392488" cy="1152128"/>
          </a:xfrm>
          <a:prstGeom prst="chevr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ашивка 5"/>
          <p:cNvSpPr/>
          <p:nvPr/>
        </p:nvSpPr>
        <p:spPr>
          <a:xfrm>
            <a:off x="7392144" y="3501008"/>
            <a:ext cx="4392488" cy="1152128"/>
          </a:xfrm>
          <a:prstGeom prst="chevr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a’sir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479376" y="5229200"/>
            <a:ext cx="4392488" cy="1152128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5735960" y="5238822"/>
            <a:ext cx="4392488" cy="1152128"/>
          </a:xfrm>
          <a:prstGeom prst="chevr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arjima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57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onalar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2420888"/>
            <a:ext cx="3168352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onalar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288" y="2420888"/>
            <a:ext cx="3168352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вал 3"/>
          <p:cNvSpPr/>
          <p:nvPr/>
        </p:nvSpPr>
        <p:spPr>
          <a:xfrm>
            <a:off x="3647728" y="2420888"/>
            <a:ext cx="5040560" cy="417646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Tarjima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kasal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olmoq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olmoq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55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7435</TotalTime>
  <Words>340</Words>
  <Application>Microsoft Office PowerPoint</Application>
  <PresentationFormat>Произвольный</PresentationFormat>
  <Paragraphs>94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743</cp:revision>
  <dcterms:created xsi:type="dcterms:W3CDTF">2020-08-03T09:44:14Z</dcterms:created>
  <dcterms:modified xsi:type="dcterms:W3CDTF">2020-11-27T07:07:01Z</dcterms:modified>
</cp:coreProperties>
</file>