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85" r:id="rId3"/>
    <p:sldId id="289" r:id="rId4"/>
    <p:sldId id="290" r:id="rId5"/>
    <p:sldId id="288" r:id="rId6"/>
    <p:sldId id="292" r:id="rId7"/>
    <p:sldId id="293" r:id="rId8"/>
    <p:sldId id="291" r:id="rId9"/>
    <p:sldId id="294" r:id="rId10"/>
    <p:sldId id="295" r:id="rId11"/>
    <p:sldId id="296" r:id="rId12"/>
    <p:sldId id="297" r:id="rId13"/>
    <p:sldId id="298" r:id="rId14"/>
    <p:sldId id="299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B96A6-EA68-4404-8832-915B63C42F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0389C-CA41-406B-843F-84A0936347E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2A1A5-97A8-44A2-9366-DC494FFA68B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9C0A-BE6F-4AAD-A62E-073D29014F6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70BCA-0F30-4751-9BD8-89984342E9B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A51F5-F1DB-422B-8487-69EEFB1BC23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13559" y="2060848"/>
            <a:ext cx="6048672" cy="316838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Mustahkamlash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kosh\Desktop\онлайн дарс\укувчилар расми\IMG_20200805_062540_2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2232" y="2276872"/>
            <a:ext cx="3490352" cy="2506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3431704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593288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-di, -mish, 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-mas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Цилиндр 3"/>
          <p:cNvSpPr/>
          <p:nvPr/>
        </p:nvSpPr>
        <p:spPr>
          <a:xfrm>
            <a:off x="479376" y="2375812"/>
            <a:ext cx="4824536" cy="1845276"/>
          </a:xfrm>
          <a:prstGeom prst="ca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yig‘ilgan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479376" y="4797152"/>
            <a:ext cx="4824536" cy="1691032"/>
          </a:xfrm>
          <a:prstGeom prst="ca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Kechga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opam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6888088" y="2386040"/>
            <a:ext cx="4824536" cy="1835048"/>
          </a:xfrm>
          <a:prstGeom prst="ca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vazifani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bajarar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Цилиндр 6"/>
          <p:cNvSpPr/>
          <p:nvPr/>
        </p:nvSpPr>
        <p:spPr>
          <a:xfrm>
            <a:off x="6888088" y="4834312"/>
            <a:ext cx="4824536" cy="1691032"/>
          </a:xfrm>
          <a:prstGeom prst="ca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hikoyani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bilmas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539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осьмиугольник 2"/>
          <p:cNvSpPr/>
          <p:nvPr/>
        </p:nvSpPr>
        <p:spPr>
          <a:xfrm>
            <a:off x="983432" y="1340768"/>
            <a:ext cx="4320480" cy="2304256"/>
          </a:xfrm>
          <a:prstGeom prst="oct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yig‘ilgan</a:t>
            </a:r>
            <a:r>
              <a:rPr lang="en-US" sz="400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Восьмиугольник 4"/>
          <p:cNvSpPr/>
          <p:nvPr/>
        </p:nvSpPr>
        <p:spPr>
          <a:xfrm>
            <a:off x="983432" y="4221088"/>
            <a:ext cx="4320480" cy="2304256"/>
          </a:xfrm>
          <a:prstGeom prst="oct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</a:t>
            </a:r>
            <a:r>
              <a:rPr lang="en-US" sz="400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mish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осьмиугольник 5"/>
          <p:cNvSpPr/>
          <p:nvPr/>
        </p:nvSpPr>
        <p:spPr>
          <a:xfrm>
            <a:off x="7392144" y="1367966"/>
            <a:ext cx="4320480" cy="2304256"/>
          </a:xfrm>
          <a:prstGeom prst="oct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bajarar</a:t>
            </a:r>
            <a:r>
              <a:rPr lang="en-US" sz="4000" b="1" u="sng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осьмиугольник 6"/>
          <p:cNvSpPr/>
          <p:nvPr/>
        </p:nvSpPr>
        <p:spPr>
          <a:xfrm>
            <a:off x="7392144" y="4221088"/>
            <a:ext cx="4320480" cy="2304256"/>
          </a:xfrm>
          <a:prstGeom prst="octag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lnSpc>
                <a:spcPct val="150000"/>
              </a:lnSpc>
            </a:pP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bilmas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bilmas</a:t>
            </a:r>
            <a:r>
              <a:rPr lang="en-US" sz="3600" b="1" u="sng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</a:t>
            </a:r>
            <a:r>
              <a:rPr lang="en-US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726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9-topshiriq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1268760"/>
            <a:ext cx="11449272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emasligini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8571" y="2951557"/>
            <a:ext cx="11449272" cy="5494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gaplshamang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4959" y="4517286"/>
            <a:ext cx="11449272" cy="56789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368" y="5255813"/>
            <a:ext cx="11449272" cy="5494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qo‘shiqni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eshitmang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7368" y="2204864"/>
            <a:ext cx="11449272" cy="5494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zahotingiz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chipta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4959" y="6021288"/>
            <a:ext cx="11449272" cy="5494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O‘rtoqlaringiz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gaplashmang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7368" y="3743645"/>
            <a:ext cx="11449272" cy="54945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Haydovchining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solmang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457647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72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47192" y="1340768"/>
            <a:ext cx="5472608" cy="7200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312024" y="1340768"/>
            <a:ext cx="5472608" cy="72008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368" y="2874409"/>
            <a:ext cx="5412432" cy="14186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Transportga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zahotingiz</a:t>
            </a:r>
            <a:r>
              <a:rPr lang="en-US" sz="2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haqini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to‘lab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chipta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14120" y="2314600"/>
            <a:ext cx="5412432" cy="89837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Telefonda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ovozda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gaplshamang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28830" y="3414469"/>
            <a:ext cx="5400600" cy="87862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Haydovchining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oldiga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gapga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solmang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4959" y="4828524"/>
            <a:ext cx="5394841" cy="14087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Keksalar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yoshlilar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ayollarga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414120" y="4559233"/>
            <a:ext cx="5370512" cy="11740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Telefonda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qo‘shiqni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ovozda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eshitmang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428830" y="5877272"/>
            <a:ext cx="5490199" cy="72008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O‘rtoqlaringiz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ovozda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gaplashmang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669940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66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40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farosatli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hunarli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Hunarsiz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xosiyat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hunar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o‘rganishdan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uzoqlashma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berganmisiz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yo‘qmi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bilmadim-ku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sadoqatda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tengsiz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do‘stingiz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xohlasangiz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hamsuhbat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Shod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paytingizda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quvonchingizga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quvonch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G‘amgin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pallada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dardingizni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Bilmaganingizni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o‘rgatadi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Adashsangiz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kishilaringiz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burilib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etmaydi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ta’ma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qilmaydi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qo‘ysangiz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indamaydi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uloqtirib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yuborsangiz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arazlamaydi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Tag‘in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chorlasangiz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xizmatingizni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qilaveradi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algn="just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64152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152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C:\Users\akosh\Desktop\онлайн дарс\укувчилар расми\images (1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3176">
            <a:off x="630295" y="2770218"/>
            <a:ext cx="4032448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Облако 4"/>
          <p:cNvSpPr/>
          <p:nvPr/>
        </p:nvSpPr>
        <p:spPr>
          <a:xfrm>
            <a:off x="4943872" y="2037173"/>
            <a:ext cx="6165464" cy="37444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35360" y="1268760"/>
            <a:ext cx="1159328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51320" y="2204864"/>
            <a:ext cx="5024600" cy="15841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bo‘m-bo‘sh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1320" y="4653136"/>
            <a:ext cx="5024600" cy="15841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904048" y="2204864"/>
            <a:ext cx="5024600" cy="15841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904138" y="4653136"/>
            <a:ext cx="5024600" cy="15841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797" y="1340768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ko‘pincha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871456"/>
              </p:ext>
            </p:extLst>
          </p:nvPr>
        </p:nvGraphicFramePr>
        <p:xfrm>
          <a:off x="1724356" y="3212976"/>
          <a:ext cx="8771080" cy="3193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6867"/>
                <a:gridCol w="4444213"/>
              </a:tblGrid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To‘liqsiz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fe’llar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Ma’nosi</a:t>
                      </a:r>
                      <a:endParaRPr lang="ru-RU" sz="2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aniq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ekan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noaniq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emish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noaniq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emas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inkor</a:t>
                      </a:r>
                      <a:endParaRPr lang="ru-RU" sz="3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536160" y="6381908"/>
            <a:ext cx="4543009" cy="430887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39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1134" y="214267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25658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yettita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meniki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синф хоналар\FB_IMG_159840536613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21137">
            <a:off x="874204" y="3609682"/>
            <a:ext cx="2845532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174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-r (-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-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sondagi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ta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50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295800" y="2966800"/>
            <a:ext cx="3672408" cy="161432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77458" y="1952724"/>
            <a:ext cx="3240360" cy="94538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77458" y="3303089"/>
            <a:ext cx="3240360" cy="91655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28816" y="4563361"/>
            <a:ext cx="3240360" cy="936104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8832302" y="1804180"/>
            <a:ext cx="3070647" cy="945383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8832304" y="3108051"/>
            <a:ext cx="3096344" cy="96902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edingiz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8832303" y="4511846"/>
            <a:ext cx="3087833" cy="936106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3472487" y="2749563"/>
            <a:ext cx="823313" cy="7900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580499" y="3761369"/>
            <a:ext cx="6546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3472487" y="4077073"/>
            <a:ext cx="823313" cy="7378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8" idx="2"/>
          </p:cNvCxnSpPr>
          <p:nvPr/>
        </p:nvCxnSpPr>
        <p:spPr>
          <a:xfrm flipH="1">
            <a:off x="7968208" y="2276872"/>
            <a:ext cx="864094" cy="10262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9" idx="2"/>
          </p:cNvCxnSpPr>
          <p:nvPr/>
        </p:nvCxnSpPr>
        <p:spPr>
          <a:xfrm flipH="1">
            <a:off x="8112224" y="359256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0" idx="2"/>
          </p:cNvCxnSpPr>
          <p:nvPr/>
        </p:nvCxnSpPr>
        <p:spPr>
          <a:xfrm flipH="1" flipV="1">
            <a:off x="8112224" y="3933056"/>
            <a:ext cx="720079" cy="10468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65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0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–di, -mish, - mas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borgandi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borganmish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kelarkan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9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2185811"/>
            <a:ext cx="4968552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orzularim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3645024"/>
            <a:ext cx="4968552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axvolda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4427" y="5216130"/>
            <a:ext cx="4968552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8088" y="2185811"/>
            <a:ext cx="4968552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Yuragida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armoni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88088" y="3645024"/>
            <a:ext cx="4968552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15147" y="5229200"/>
            <a:ext cx="4968552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shijoat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34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592458" y="1412776"/>
            <a:ext cx="5359525" cy="1296144"/>
          </a:xfrm>
          <a:prstGeom prst="clou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592457" y="3140968"/>
            <a:ext cx="5359525" cy="1296144"/>
          </a:xfrm>
          <a:prstGeom prst="clou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axvolda</a:t>
            </a:r>
            <a:r>
              <a:rPr lang="en-US" sz="3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endParaRPr lang="ru-RU" sz="3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743737" y="4941168"/>
            <a:ext cx="5359525" cy="1296144"/>
          </a:xfrm>
          <a:prstGeom prst="clou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6456040" y="1340768"/>
            <a:ext cx="5359525" cy="1296144"/>
          </a:xfrm>
          <a:prstGeom prst="clou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6456040" y="3140968"/>
            <a:ext cx="5359525" cy="1296144"/>
          </a:xfrm>
          <a:prstGeom prst="clou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endParaRPr lang="en-US" sz="4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6622074" y="4776469"/>
            <a:ext cx="5359525" cy="1296144"/>
          </a:xfrm>
          <a:prstGeom prst="cloud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449442" y="6453916"/>
            <a:ext cx="4623222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19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9144</TotalTime>
  <Words>573</Words>
  <Application>Microsoft Office PowerPoint</Application>
  <PresentationFormat>Произвольный</PresentationFormat>
  <Paragraphs>120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855</cp:revision>
  <dcterms:created xsi:type="dcterms:W3CDTF">2020-08-03T09:44:14Z</dcterms:created>
  <dcterms:modified xsi:type="dcterms:W3CDTF">2020-12-21T14:30:39Z</dcterms:modified>
</cp:coreProperties>
</file>