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5" r:id="rId3"/>
    <p:sldId id="289" r:id="rId4"/>
    <p:sldId id="290" r:id="rId5"/>
    <p:sldId id="288" r:id="rId6"/>
    <p:sldId id="292" r:id="rId7"/>
    <p:sldId id="293" r:id="rId8"/>
    <p:sldId id="291" r:id="rId9"/>
    <p:sldId id="294" r:id="rId10"/>
    <p:sldId id="295" r:id="rId11"/>
    <p:sldId id="296" r:id="rId12"/>
    <p:sldId id="297" r:id="rId13"/>
    <p:sldId id="298" r:id="rId14"/>
    <p:sldId id="299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96A6-EA68-4404-8832-915B63C42F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389C-CA41-406B-843F-84A0936347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A1A5-97A8-44A2-9366-DC494FFA68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9C0A-BE6F-4AAD-A62E-073D29014F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0BCA-0F30-4751-9BD8-89984342E9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51F5-F1DB-422B-8487-69EEFB1BC2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13559" y="2060848"/>
            <a:ext cx="6048672" cy="316838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kosh\Desktop\онлайн дарс\укувчилар расми\IMG_20200805_062540_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232" y="2276872"/>
            <a:ext cx="3490352" cy="250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3431704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59328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-di, -mish,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-mas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479376" y="2375812"/>
            <a:ext cx="4824536" cy="184527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yig‘ilgan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479376" y="4797152"/>
            <a:ext cx="4824536" cy="1691032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Kechga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opam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6888088" y="2386040"/>
            <a:ext cx="4824536" cy="1835048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6888088" y="4834312"/>
            <a:ext cx="4824536" cy="1691032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hikoyani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3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осьмиугольник 2"/>
          <p:cNvSpPr/>
          <p:nvPr/>
        </p:nvSpPr>
        <p:spPr>
          <a:xfrm>
            <a:off x="983432" y="1340768"/>
            <a:ext cx="4320480" cy="2304256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yig‘ilgan</a:t>
            </a:r>
            <a:r>
              <a:rPr lang="en-US" sz="40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осьмиугольник 4"/>
          <p:cNvSpPr/>
          <p:nvPr/>
        </p:nvSpPr>
        <p:spPr>
          <a:xfrm>
            <a:off x="983432" y="4221088"/>
            <a:ext cx="4320480" cy="2304256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40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осьмиугольник 5"/>
          <p:cNvSpPr/>
          <p:nvPr/>
        </p:nvSpPr>
        <p:spPr>
          <a:xfrm>
            <a:off x="7392144" y="1367966"/>
            <a:ext cx="4320480" cy="2304256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bajarar</a:t>
            </a:r>
            <a:r>
              <a:rPr lang="en-US" sz="40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392144" y="4221088"/>
            <a:ext cx="4320480" cy="2304256"/>
          </a:xfrm>
          <a:prstGeom prst="oc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</a:t>
            </a:r>
            <a:r>
              <a:rPr lang="en-US" sz="3600" b="1" u="sng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2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268760"/>
            <a:ext cx="1144927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emasligini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8571" y="2951557"/>
            <a:ext cx="11449272" cy="54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gaplshamang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4959" y="4517286"/>
            <a:ext cx="11449272" cy="5678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5255813"/>
            <a:ext cx="11449272" cy="54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368" y="2204864"/>
            <a:ext cx="11449272" cy="54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zahotingiz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chipta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4959" y="6021288"/>
            <a:ext cx="11449272" cy="54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O‘rtoqlaringiz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gaplashmang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368" y="3743645"/>
            <a:ext cx="11449272" cy="54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Haydovchining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solmang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47192" y="1340768"/>
            <a:ext cx="5472608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12024" y="1340768"/>
            <a:ext cx="5472608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2874409"/>
            <a:ext cx="5412432" cy="14186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zahotingiz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to‘lab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chipta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14120" y="2314600"/>
            <a:ext cx="5412432" cy="8983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gaplshamang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8830" y="3414469"/>
            <a:ext cx="5400600" cy="87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Haydovchining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solmang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959" y="4828524"/>
            <a:ext cx="5394841" cy="14087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ayollarga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14120" y="4559233"/>
            <a:ext cx="5370512" cy="11740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eshitmang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8830" y="5877272"/>
            <a:ext cx="5490199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O‘rtoqlaringiz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gaplashmang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4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farosatli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hunarli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Hunarsiz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xosiyat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uzoqlashma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berganmisiz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yo‘qmi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bilmadim-ku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xohlasangiz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hamsuhbat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Shod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paytingizda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quvonchingizga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G‘amgin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dardingizni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Bilmaganingizni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Adashsangiz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kishilaringiz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burilib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indamaydi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uloqtirib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arazlamaydi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Tag‘in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chorlasangiz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xizmatingizni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qilaveradi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64152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5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kosh\Desktop\онлайн дарс\укувчилар расми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176">
            <a:off x="630295" y="2770218"/>
            <a:ext cx="403244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>
            <a:off x="4943872" y="2037173"/>
            <a:ext cx="6165464" cy="3744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1320" y="2204864"/>
            <a:ext cx="5024600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bo‘m-bo‘sh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1320" y="4653136"/>
            <a:ext cx="5024600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04048" y="2204864"/>
            <a:ext cx="5024600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04138" y="4653136"/>
            <a:ext cx="5024600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797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871456"/>
              </p:ext>
            </p:extLst>
          </p:nvPr>
        </p:nvGraphicFramePr>
        <p:xfrm>
          <a:off x="1724356" y="3212976"/>
          <a:ext cx="8771080" cy="319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67"/>
                <a:gridCol w="4444213"/>
              </a:tblGrid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To‘liqsiz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fe’llar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Ma’nosi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ekan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noaniq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emish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noaniq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emas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inkor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536160" y="6381908"/>
            <a:ext cx="4543009" cy="43088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9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1134" y="214267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yettita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meniki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синф хоналар\FB_IMG_1598405366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1137">
            <a:off x="874204" y="3609682"/>
            <a:ext cx="28455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-r (-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ta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95800" y="2966800"/>
            <a:ext cx="3672408" cy="1614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7458" y="1952724"/>
            <a:ext cx="3240360" cy="94538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7458" y="3303089"/>
            <a:ext cx="3240360" cy="91655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8816" y="4563361"/>
            <a:ext cx="3240360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832302" y="1804180"/>
            <a:ext cx="3070647" cy="94538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832304" y="3108051"/>
            <a:ext cx="3096344" cy="9690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edingiz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832303" y="4511846"/>
            <a:ext cx="3087833" cy="9361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472487" y="2749563"/>
            <a:ext cx="823313" cy="790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80499" y="3761369"/>
            <a:ext cx="6546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472487" y="4077073"/>
            <a:ext cx="823313" cy="737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</p:cNvCxnSpPr>
          <p:nvPr/>
        </p:nvCxnSpPr>
        <p:spPr>
          <a:xfrm flipH="1">
            <a:off x="7968208" y="2276872"/>
            <a:ext cx="864094" cy="1026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</p:cNvCxnSpPr>
          <p:nvPr/>
        </p:nvCxnSpPr>
        <p:spPr>
          <a:xfrm flipH="1">
            <a:off x="8112224" y="359256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2"/>
          </p:cNvCxnSpPr>
          <p:nvPr/>
        </p:nvCxnSpPr>
        <p:spPr>
          <a:xfrm flipH="1" flipV="1">
            <a:off x="8112224" y="3933056"/>
            <a:ext cx="720079" cy="1046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–di, -mish, - mas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borgandi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borganmish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kelarkan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9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2185811"/>
            <a:ext cx="49685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orzularim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3645024"/>
            <a:ext cx="49685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axvolda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4427" y="5216130"/>
            <a:ext cx="49685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8088" y="2185811"/>
            <a:ext cx="49685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Yuragida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88088" y="3645024"/>
            <a:ext cx="49685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15147" y="5229200"/>
            <a:ext cx="49685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shijoat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4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92458" y="1412776"/>
            <a:ext cx="5359525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92457" y="3140968"/>
            <a:ext cx="5359525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axvolda</a:t>
            </a:r>
            <a:r>
              <a:rPr lang="en-US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endParaRPr lang="ru-RU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743737" y="4941168"/>
            <a:ext cx="5359525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456040" y="1340768"/>
            <a:ext cx="5359525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456040" y="3140968"/>
            <a:ext cx="5359525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endPara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622074" y="4776469"/>
            <a:ext cx="5359525" cy="1296144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449442" y="6453916"/>
            <a:ext cx="4623222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9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9144</TotalTime>
  <Words>573</Words>
  <Application>Microsoft Office PowerPoint</Application>
  <PresentationFormat>Произвольный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855</cp:revision>
  <dcterms:created xsi:type="dcterms:W3CDTF">2020-08-03T09:44:14Z</dcterms:created>
  <dcterms:modified xsi:type="dcterms:W3CDTF">2020-12-21T14:30:39Z</dcterms:modified>
</cp:coreProperties>
</file>