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1EE3E-7173-4B2E-9F84-720FA0D3F3D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D08A5-EF35-4EC0-B629-FAA4CF4971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C4700-8A64-49B3-A45F-636E375025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48DF7-606F-404E-9F66-172B4DE5E8E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3FD8-5BFA-43BC-91A9-92FA4EDA11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7FDD9-E121-4E3E-B2FB-1EEBA79AFE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13559" y="2060848"/>
            <a:ext cx="6048672" cy="4281509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urf-odatlarimiz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(3-dars)</a:t>
            </a:r>
          </a:p>
          <a:p>
            <a:pPr marL="37951" algn="ctr">
              <a:spcBef>
                <a:spcPts val="227"/>
              </a:spcBef>
            </a:pPr>
            <a:endParaRPr lang="en-US" sz="2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To‘liqsiz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2050" name="Picture 2" descr="C:\Users\akosh\Desktop\онлайн дарс\taomlar\n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700808"/>
            <a:ext cx="3420380" cy="35872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421" y="2337441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512" y="3437384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7307" y="4581128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1512" y="5661248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G‘afur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7129" y="5661248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Botirlar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qo‘rquvni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71916" y="4581128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71916" y="3437384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66651" y="2337441"/>
            <a:ext cx="5256584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464152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87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сохраненные данные 2"/>
          <p:cNvSpPr/>
          <p:nvPr/>
        </p:nvSpPr>
        <p:spPr>
          <a:xfrm>
            <a:off x="335360" y="1484784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сохраненные данные 3"/>
          <p:cNvSpPr/>
          <p:nvPr/>
        </p:nvSpPr>
        <p:spPr>
          <a:xfrm>
            <a:off x="4151784" y="1484784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8184232" y="1484784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emasmiz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сохраненные данные 5"/>
          <p:cNvSpPr/>
          <p:nvPr/>
        </p:nvSpPr>
        <p:spPr>
          <a:xfrm>
            <a:off x="2162619" y="3429000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6816080" y="3449227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>
            <a:off x="479376" y="5229200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odobdan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4367839" y="5229200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kesmas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сохраненные данные 9"/>
          <p:cNvSpPr/>
          <p:nvPr/>
        </p:nvSpPr>
        <p:spPr>
          <a:xfrm>
            <a:off x="8256240" y="5229200"/>
            <a:ext cx="3600400" cy="936104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33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dala-dashtlardan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shogirdlari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ajablanib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ustozlariga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bersangiz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iltimos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ta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6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ta non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u: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isrof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ta non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olishingning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5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3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mutlaqo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tushunmabdi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qilganliklari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biz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qariganimizda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ma’qul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9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725144"/>
            <a:ext cx="432048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4725144"/>
            <a:ext cx="3680112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727870"/>
            <a:ext cx="3744416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999656" y="1747361"/>
            <a:ext cx="6264696" cy="25202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рест 2"/>
          <p:cNvSpPr/>
          <p:nvPr/>
        </p:nvSpPr>
        <p:spPr>
          <a:xfrm>
            <a:off x="479376" y="2420888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рест 8"/>
          <p:cNvSpPr/>
          <p:nvPr/>
        </p:nvSpPr>
        <p:spPr>
          <a:xfrm>
            <a:off x="479376" y="4005064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Крест 13"/>
          <p:cNvSpPr/>
          <p:nvPr/>
        </p:nvSpPr>
        <p:spPr>
          <a:xfrm>
            <a:off x="507056" y="5517232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Крест 14"/>
          <p:cNvSpPr/>
          <p:nvPr/>
        </p:nvSpPr>
        <p:spPr>
          <a:xfrm>
            <a:off x="6961323" y="2348880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Крест 15"/>
          <p:cNvSpPr/>
          <p:nvPr/>
        </p:nvSpPr>
        <p:spPr>
          <a:xfrm>
            <a:off x="6961323" y="3933056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Крест 16"/>
          <p:cNvSpPr/>
          <p:nvPr/>
        </p:nvSpPr>
        <p:spPr>
          <a:xfrm>
            <a:off x="6992436" y="5445224"/>
            <a:ext cx="4320480" cy="1008112"/>
          </a:xfrm>
          <a:prstGeom prst="plus">
            <a:avLst>
              <a:gd name="adj" fmla="val 2700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онлайн дарс\taomlar\n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3" y="1196752"/>
            <a:ext cx="280321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taomlar\nav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1311051"/>
            <a:ext cx="3024336" cy="247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taomlar\nauduu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1316620"/>
            <a:ext cx="2620516" cy="2472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taomlar\naud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293096"/>
            <a:ext cx="2619375" cy="231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taomlar\narv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4293097"/>
            <a:ext cx="2952328" cy="234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765" y="4293097"/>
            <a:ext cx="2784563" cy="229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taomlar\udu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4293097"/>
            <a:ext cx="262051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akosh\Desktop\онлайн дарс\taomlar\nav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87"/>
          <a:stretch/>
        </p:blipFill>
        <p:spPr bwMode="auto">
          <a:xfrm>
            <a:off x="6263765" y="1340768"/>
            <a:ext cx="2784563" cy="2448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9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16832"/>
            <a:ext cx="5503317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56040" y="1924674"/>
            <a:ext cx="552762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adirlarga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sayillarga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1" y="2852936"/>
            <a:ext cx="5503317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oqlaydilar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tozalaydilar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2686" y="3789040"/>
            <a:ext cx="5503317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tozalaydilar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0" y="4797152"/>
            <a:ext cx="5503317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49" y="5805264"/>
            <a:ext cx="5503317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69068" y="2852936"/>
            <a:ext cx="5503317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50296" y="3789040"/>
            <a:ext cx="5503317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she’r-qo‘shiqlar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56040" y="4797152"/>
            <a:ext cx="5503317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Tantanalarda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sport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musobaqalarida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56040" y="5805264"/>
            <a:ext cx="5503317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tantanalariga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yorlarnikiga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-r (-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50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95800" y="2966800"/>
            <a:ext cx="3672408" cy="1614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15480" y="1331489"/>
            <a:ext cx="3240360" cy="14730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8816" y="3160513"/>
            <a:ext cx="3240360" cy="147307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559496" y="4941168"/>
            <a:ext cx="3240360" cy="147307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392144" y="1331489"/>
            <a:ext cx="3240360" cy="14730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832304" y="3108050"/>
            <a:ext cx="3096344" cy="147307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068108" y="4941167"/>
            <a:ext cx="3240360" cy="147307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599934" y="2276872"/>
            <a:ext cx="1080120" cy="6899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0"/>
          </p:cNvCxnSpPr>
          <p:nvPr/>
        </p:nvCxnSpPr>
        <p:spPr>
          <a:xfrm flipV="1">
            <a:off x="6132004" y="2276872"/>
            <a:ext cx="1044116" cy="6899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569176" y="3917563"/>
            <a:ext cx="654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6"/>
          </p:cNvCxnSpPr>
          <p:nvPr/>
        </p:nvCxnSpPr>
        <p:spPr>
          <a:xfrm>
            <a:off x="7968208" y="377396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403812" y="4633590"/>
            <a:ext cx="1276242" cy="522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4"/>
          </p:cNvCxnSpPr>
          <p:nvPr/>
        </p:nvCxnSpPr>
        <p:spPr>
          <a:xfrm>
            <a:off x="6132004" y="4581128"/>
            <a:ext cx="1260140" cy="5745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2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2132856"/>
            <a:ext cx="11737304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Xushmuomalalik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Xushmuomalalik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shirinso‘zlikdir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shakardan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Shirinso‘zlikda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gap: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Marhamat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“Agar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qilinayotgan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Katta-kichikni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qariyalarga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Otaxon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do‘st-birodarlarga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“Aka,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ismlariga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xurmat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murojaat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shirinso‘zlik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algn="ctr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35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63752" y="2276872"/>
            <a:ext cx="4176464" cy="432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yordamlashmoq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укувчилар расми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645240"/>
            <a:ext cx="2524125" cy="344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укувчилар расми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2713084"/>
            <a:ext cx="2524125" cy="344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</a:t>
            </a:r>
            <a:r>
              <a:rPr lang="en-US" sz="1200" dirty="0" smtClean="0">
                <a:solidFill>
                  <a:srgbClr val="FF0000"/>
                </a:solidFill>
              </a:rPr>
              <a:t>.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64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556792"/>
            <a:ext cx="3600400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5275469"/>
            <a:ext cx="3600400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60" y="3429000"/>
            <a:ext cx="3600400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96533" y="1556792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o‘rsatgan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56240" y="5229200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yordamlashgan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95800" y="3429000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56239" y="3429000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95799" y="5229200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urmat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56238" y="1556792"/>
            <a:ext cx="3599667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1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9017</TotalTime>
  <Words>624</Words>
  <Application>Microsoft Office PowerPoint</Application>
  <PresentationFormat>Произвольный</PresentationFormat>
  <Paragraphs>115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845</cp:revision>
  <dcterms:created xsi:type="dcterms:W3CDTF">2020-08-03T09:44:14Z</dcterms:created>
  <dcterms:modified xsi:type="dcterms:W3CDTF">2020-12-21T13:59:34Z</dcterms:modified>
</cp:coreProperties>
</file>