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51D2E-E74D-415D-9A43-3BD991754F3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455EB-89D3-4965-8D82-063F0F4C0D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FC6B7-48B9-4AB6-B5EF-640213664F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AB24B-FE09-4928-AF5E-441372D024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D2FE0-2D7B-4213-BC2F-A5A8B7D4EE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A11B2-D373-4BA5-B1B3-42459027913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13559" y="2060848"/>
            <a:ext cx="6048672" cy="4650841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Milliy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urf-odatlarimiz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(2-dars)</a:t>
            </a:r>
          </a:p>
          <a:p>
            <a:pPr marL="37951" algn="ctr">
              <a:spcBef>
                <a:spcPts val="227"/>
              </a:spcBef>
            </a:pPr>
            <a:endParaRPr lang="en-US" sz="3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To‘liqsiz</a:t>
            </a: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kosh\Desktop\онлайн дарс\taomlar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2133425"/>
            <a:ext cx="3096344" cy="215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09166" y="1412776"/>
            <a:ext cx="410671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11424" y="2708920"/>
            <a:ext cx="410671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urishmas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09166" y="4077072"/>
            <a:ext cx="410671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09166" y="5517232"/>
            <a:ext cx="410671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abardor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60096" y="1412776"/>
            <a:ext cx="410671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960096" y="2708920"/>
            <a:ext cx="410671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997043" y="4221088"/>
            <a:ext cx="410671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ishirgan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64354" y="5528477"/>
            <a:ext cx="410671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28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14267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Odob-axloq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11665296" cy="4464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ü"/>
            </a:pP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Uyqudan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yuz-qo‘lini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yuvmasdan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berilmaydi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suhbatlashayotganda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xalaqit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urmat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ketayotganingizda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o‘rningizdan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o‘tishlariga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Yoshi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murojaat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oxirigacha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eshitishga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0932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18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14267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Odob-axloq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674930"/>
              </p:ext>
            </p:extLst>
          </p:nvPr>
        </p:nvGraphicFramePr>
        <p:xfrm>
          <a:off x="839416" y="1988840"/>
          <a:ext cx="1072919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4596"/>
                <a:gridCol w="5364596"/>
              </a:tblGrid>
              <a:tr h="38061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Yaxshi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odatlar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Yomon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odatlar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061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Ota-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onani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xafa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qilmaslik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Ota-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onani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xafa</a:t>
                      </a:r>
                      <a:r>
                        <a:rPr lang="en-US" sz="32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qilish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061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Xushmuomala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bo‘lish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Qo‘pol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so‘zlashish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467798"/>
              </p:ext>
            </p:extLst>
          </p:nvPr>
        </p:nvGraphicFramePr>
        <p:xfrm>
          <a:off x="767408" y="4005064"/>
          <a:ext cx="10801200" cy="57606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400600"/>
                <a:gridCol w="5400600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Kattalarga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salom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berish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Kattalarga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salom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bermaslik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072146"/>
              </p:ext>
            </p:extLst>
          </p:nvPr>
        </p:nvGraphicFramePr>
        <p:xfrm>
          <a:off x="767408" y="4869160"/>
          <a:ext cx="10801200" cy="5760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400600"/>
                <a:gridCol w="5400600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Kichiklarga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izzatda</a:t>
                      </a:r>
                      <a:r>
                        <a:rPr lang="en-US" sz="2800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bo‘lish</a:t>
                      </a:r>
                      <a:endParaRPr lang="ru-RU" sz="28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Kichiklarni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xafa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qilish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533972"/>
              </p:ext>
            </p:extLst>
          </p:nvPr>
        </p:nvGraphicFramePr>
        <p:xfrm>
          <a:off x="767408" y="5733256"/>
          <a:ext cx="10801200" cy="5760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00600"/>
                <a:gridCol w="5400600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Mehnatsevar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bo‘lish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Dangasa</a:t>
                      </a:r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bo‘lish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60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14267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udumlari</a:t>
            </a:r>
            <a:endParaRPr lang="en-US" sz="31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bolaning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ismini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Navro‘zbek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Navro‘zoy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qo‘yishgan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maydonlar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ariqlar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tozalanadi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hovli-bog‘lar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tartibga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keltiriladi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Mahallalarda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tashkilotlarda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maktablarda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umumxalq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o‘tkaziladi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qir-adirlarga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sayliga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chqadilar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buvilarimiz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chuchvara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somsa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qatlama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halim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pishiradilar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</a:p>
          <a:p>
            <a:pPr algn="just"/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Navro‘zning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67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taomlar\images (2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869160"/>
            <a:ext cx="3888432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kosh\Desktop\онлайн дарс\taomlar\images (2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4869158"/>
            <a:ext cx="3816424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kosh\Desktop\онлайн дарс\taomlar\images (2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4869159"/>
            <a:ext cx="3888432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Цилиндр 3"/>
          <p:cNvSpPr/>
          <p:nvPr/>
        </p:nvSpPr>
        <p:spPr>
          <a:xfrm>
            <a:off x="2423592" y="1556792"/>
            <a:ext cx="7704856" cy="3024336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1268760"/>
            <a:ext cx="11593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35360" y="2220723"/>
            <a:ext cx="1137726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35360" y="3384758"/>
            <a:ext cx="1137726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35360" y="4581128"/>
            <a:ext cx="11342203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35360" y="5661248"/>
            <a:ext cx="11388453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kosh\Desktop\онлайн дарс\taomlar\images (2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290637"/>
            <a:ext cx="3482255" cy="242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taomlar\images (2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1302039"/>
            <a:ext cx="3744416" cy="241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taomlar\images (2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18" y="1290637"/>
            <a:ext cx="3540834" cy="242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taomlar\Без названия (1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18" y="4221088"/>
            <a:ext cx="3540834" cy="2307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C:\Users\akosh\Desktop\онлайн дарс\taomlar\Без названия (13).jpg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41" b="8614"/>
          <a:stretch/>
        </p:blipFill>
        <p:spPr bwMode="auto">
          <a:xfrm>
            <a:off x="4223792" y="4221088"/>
            <a:ext cx="3744415" cy="230729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taomlar\Без названия (11).jpg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94"/>
          <a:stretch/>
        </p:blipFill>
        <p:spPr bwMode="auto">
          <a:xfrm>
            <a:off x="8400256" y="4149080"/>
            <a:ext cx="3482700" cy="23793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urf-odatlarimiz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99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14267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11665296" cy="44644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Salomlashish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Salomlashish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odatlardan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madaniyatli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muomala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boshlashadi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Assalomu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alaykum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ko‘rishadilar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yoshdagilar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O‘zbeklarda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bermaslik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odobsizlik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chehra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xushmuomalalik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09320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67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14267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2565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yettita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meniki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синф хоналар\FB_IMG_15984053661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21137">
            <a:off x="874204" y="3609682"/>
            <a:ext cx="2845532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87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14267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синф хоналар\FB_IMG_15984053610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153328"/>
            <a:ext cx="3312368" cy="444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синф хоналар\FB_IMG_15984053610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280" y="2153328"/>
            <a:ext cx="3312368" cy="444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Куб 3"/>
          <p:cNvSpPr/>
          <p:nvPr/>
        </p:nvSpPr>
        <p:spPr>
          <a:xfrm>
            <a:off x="4151784" y="2348880"/>
            <a:ext cx="4320480" cy="792088"/>
          </a:xfrm>
          <a:prstGeom prst="cub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bormoq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4079776" y="3429000"/>
            <a:ext cx="4320480" cy="792088"/>
          </a:xfrm>
          <a:prstGeom prst="cub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yozmoq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Куб 7"/>
          <p:cNvSpPr/>
          <p:nvPr/>
        </p:nvSpPr>
        <p:spPr>
          <a:xfrm>
            <a:off x="4075244" y="4509120"/>
            <a:ext cx="4320480" cy="792088"/>
          </a:xfrm>
          <a:prstGeom prst="cub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Куб 8"/>
          <p:cNvSpPr/>
          <p:nvPr/>
        </p:nvSpPr>
        <p:spPr>
          <a:xfrm>
            <a:off x="4075244" y="5589240"/>
            <a:ext cx="4320480" cy="792088"/>
          </a:xfrm>
          <a:prstGeom prst="cub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apirib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31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937637"/>
              </p:ext>
            </p:extLst>
          </p:nvPr>
        </p:nvGraphicFramePr>
        <p:xfrm>
          <a:off x="911424" y="1412776"/>
          <a:ext cx="10153128" cy="208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3384376"/>
                <a:gridCol w="3384376"/>
              </a:tblGrid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shaxsda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shaxsda</a:t>
                      </a:r>
                      <a:endParaRPr lang="ru-RU" sz="36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shaxsda</a:t>
                      </a:r>
                      <a:endParaRPr lang="ru-RU" sz="36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borgan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edim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borgan</a:t>
                      </a:r>
                      <a:r>
                        <a:rPr lang="en-US" sz="36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eding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borgan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edilar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325751"/>
              </p:ext>
            </p:extLst>
          </p:nvPr>
        </p:nvGraphicFramePr>
        <p:xfrm>
          <a:off x="873162" y="4077072"/>
          <a:ext cx="10153128" cy="2088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84376"/>
                <a:gridCol w="3384376"/>
                <a:gridCol w="3384376"/>
              </a:tblGrid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I </a:t>
                      </a:r>
                      <a:r>
                        <a:rPr lang="en-US" sz="3600" dirty="0" err="1" smtClean="0"/>
                        <a:t>shaxsda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II </a:t>
                      </a:r>
                      <a:r>
                        <a:rPr lang="en-US" sz="3600" dirty="0" err="1" smtClean="0"/>
                        <a:t>shaxsda</a:t>
                      </a:r>
                      <a:endParaRPr lang="ru-RU" sz="3600" dirty="0" smtClean="0"/>
                    </a:p>
                    <a:p>
                      <a:pPr algn="ctr"/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III </a:t>
                      </a:r>
                      <a:r>
                        <a:rPr lang="en-US" sz="3600" dirty="0" err="1" smtClean="0"/>
                        <a:t>shaxsda</a:t>
                      </a:r>
                      <a:endParaRPr lang="ru-RU" sz="3600" dirty="0" smtClean="0"/>
                    </a:p>
                    <a:p>
                      <a:pPr algn="ctr"/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yozgan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edim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yozgan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eding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yozgan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edilar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15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788985"/>
              </p:ext>
            </p:extLst>
          </p:nvPr>
        </p:nvGraphicFramePr>
        <p:xfrm>
          <a:off x="873162" y="1268760"/>
          <a:ext cx="10153128" cy="2804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84376"/>
                <a:gridCol w="3384376"/>
                <a:gridCol w="3384376"/>
              </a:tblGrid>
              <a:tr h="103785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I </a:t>
                      </a:r>
                      <a:r>
                        <a:rPr lang="en-US" sz="3600" dirty="0" err="1" smtClean="0"/>
                        <a:t>shaxsda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II </a:t>
                      </a:r>
                      <a:r>
                        <a:rPr lang="en-US" sz="3600" dirty="0" err="1" smtClean="0"/>
                        <a:t>shaxsda</a:t>
                      </a:r>
                      <a:endParaRPr lang="ru-RU" sz="3600" dirty="0" smtClean="0"/>
                    </a:p>
                    <a:p>
                      <a:pPr algn="ctr"/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III </a:t>
                      </a:r>
                      <a:r>
                        <a:rPr lang="en-US" sz="3600" dirty="0" err="1" smtClean="0"/>
                        <a:t>shaxsda</a:t>
                      </a:r>
                      <a:endParaRPr lang="ru-RU" sz="3600" dirty="0" smtClean="0"/>
                    </a:p>
                    <a:p>
                      <a:pPr algn="ctr"/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8754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hikoya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qilgan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edim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hikoya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qilgan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eding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hikoya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qilgan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edilar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894100"/>
              </p:ext>
            </p:extLst>
          </p:nvPr>
        </p:nvGraphicFramePr>
        <p:xfrm>
          <a:off x="873162" y="4221088"/>
          <a:ext cx="10153128" cy="2255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4376"/>
                <a:gridCol w="3384376"/>
                <a:gridCol w="3384376"/>
              </a:tblGrid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I </a:t>
                      </a:r>
                      <a:r>
                        <a:rPr lang="en-US" sz="3600" dirty="0" err="1" smtClean="0"/>
                        <a:t>shaxsda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II </a:t>
                      </a:r>
                      <a:r>
                        <a:rPr lang="en-US" sz="3600" dirty="0" err="1" smtClean="0"/>
                        <a:t>shaxsda</a:t>
                      </a:r>
                      <a:endParaRPr lang="ru-RU" sz="3600" dirty="0" smtClean="0"/>
                    </a:p>
                    <a:p>
                      <a:pPr algn="ctr"/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III </a:t>
                      </a:r>
                      <a:r>
                        <a:rPr lang="en-US" sz="3600" dirty="0" err="1" smtClean="0"/>
                        <a:t>shaxsda</a:t>
                      </a:r>
                      <a:endParaRPr lang="ru-RU" sz="3600" dirty="0" smtClean="0"/>
                    </a:p>
                    <a:p>
                      <a:pPr algn="ctr"/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gapirib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bergan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edim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gapirib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bergan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eding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gapirib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bergan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5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14267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04864"/>
            <a:ext cx="5544616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ertakni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0240" y="3356992"/>
            <a:ext cx="550772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urishmas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240" y="4581128"/>
            <a:ext cx="550772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qishloqqa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8594" y="5661248"/>
            <a:ext cx="5529373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urf-odatlarimizdan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xabardor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84032" y="2204864"/>
            <a:ext cx="5544616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84032" y="3356992"/>
            <a:ext cx="5550046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qilichni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qiniga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84032" y="4581128"/>
            <a:ext cx="5550046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84032" y="5661248"/>
            <a:ext cx="5574592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Opamni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maqtashsa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uyalib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1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8564</TotalTime>
  <Words>496</Words>
  <Application>Microsoft Office PowerPoint</Application>
  <PresentationFormat>Произвольный</PresentationFormat>
  <Paragraphs>122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818</cp:revision>
  <dcterms:created xsi:type="dcterms:W3CDTF">2020-08-03T09:44:14Z</dcterms:created>
  <dcterms:modified xsi:type="dcterms:W3CDTF">2020-12-21T13:41:09Z</dcterms:modified>
</cp:coreProperties>
</file>