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85" r:id="rId3"/>
    <p:sldId id="286" r:id="rId4"/>
    <p:sldId id="287" r:id="rId5"/>
    <p:sldId id="288" r:id="rId6"/>
    <p:sldId id="289" r:id="rId7"/>
    <p:sldId id="290" r:id="rId8"/>
    <p:sldId id="291" r:id="rId9"/>
    <p:sldId id="292" r:id="rId10"/>
    <p:sldId id="293" r:id="rId11"/>
    <p:sldId id="294" r:id="rId12"/>
    <p:sldId id="295" r:id="rId13"/>
    <p:sldId id="296" r:id="rId14"/>
    <p:sldId id="273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061" autoAdjust="0"/>
  </p:normalViewPr>
  <p:slideViewPr>
    <p:cSldViewPr>
      <p:cViewPr varScale="1">
        <p:scale>
          <a:sx n="74" d="100"/>
          <a:sy n="74" d="100"/>
        </p:scale>
        <p:origin x="-528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68A049-BF93-48CC-9288-D749A5500F19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18373A-9E77-4DCE-B2D6-4C46B44086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687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1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151D2E-E74D-415D-9A43-3BD991754F3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402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2"/>
            <a:ext cx="10435757" cy="292709"/>
          </a:xfrm>
        </p:spPr>
        <p:txBody>
          <a:bodyPr lIns="0" tIns="0" rIns="0" bIns="0"/>
          <a:lstStyle>
            <a:lvl1pPr>
              <a:defRPr sz="190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455EB-89D3-4965-8D82-063F0F4C0DF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680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7FC6B7-48B9-4AB6-B5EF-640213664F3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631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FAB24B-FE09-4928-AF5E-441372D0247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313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5D2FE0-2D7B-4213-BC2F-A5A8B7D4EEE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033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1A11B2-D373-4BA5-B1B3-42459027913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764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39416" y="260648"/>
            <a:ext cx="9612560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800" dirty="0" err="1"/>
              <a:t>O‘zbek</a:t>
            </a:r>
            <a:r>
              <a:rPr lang="en-US" sz="4800" dirty="0"/>
              <a:t> </a:t>
            </a:r>
            <a:r>
              <a:rPr lang="en-US" sz="4800" dirty="0" err="1" smtClean="0"/>
              <a:t>tili</a:t>
            </a:r>
            <a:endParaRPr lang="ru-RU" sz="4800" dirty="0"/>
          </a:p>
        </p:txBody>
      </p:sp>
      <p:sp>
        <p:nvSpPr>
          <p:cNvPr id="4" name="object 4"/>
          <p:cNvSpPr txBox="1"/>
          <p:nvPr/>
        </p:nvSpPr>
        <p:spPr>
          <a:xfrm>
            <a:off x="1813559" y="2060848"/>
            <a:ext cx="6048672" cy="4650841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spcBef>
                <a:spcPts val="227"/>
              </a:spcBef>
            </a:pPr>
            <a:r>
              <a:rPr sz="3600" b="1" dirty="0" err="1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36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36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36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r>
              <a:rPr lang="en-US" sz="40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Milliy</a:t>
            </a:r>
            <a:r>
              <a:rPr lang="en-US" sz="4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urf-odatlarimiz</a:t>
            </a:r>
            <a:endParaRPr lang="en-US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r>
              <a:rPr lang="en-US" sz="3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(2-dars)</a:t>
            </a:r>
          </a:p>
          <a:p>
            <a:pPr marL="37951" algn="ctr">
              <a:spcBef>
                <a:spcPts val="227"/>
              </a:spcBef>
            </a:pPr>
            <a:endParaRPr lang="en-US" sz="3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ct val="150000"/>
              </a:lnSpc>
              <a:spcBef>
                <a:spcPts val="227"/>
              </a:spcBef>
            </a:pPr>
            <a:r>
              <a:rPr lang="en-US" sz="3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3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To‘liqsiz</a:t>
            </a:r>
            <a:r>
              <a:rPr lang="en-US" sz="3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fe’llar</a:t>
            </a:r>
            <a:r>
              <a:rPr lang="en-US" sz="3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marL="37951" algn="ctr">
              <a:lnSpc>
                <a:spcPct val="150000"/>
              </a:lnSpc>
              <a:spcBef>
                <a:spcPts val="227"/>
              </a:spcBef>
            </a:pPr>
            <a:endParaRPr lang="en-US" sz="32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en-US" sz="2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55440" y="2708920"/>
            <a:ext cx="504056" cy="2074362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560496" y="116632"/>
            <a:ext cx="1224136" cy="936104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30"/>
          <p:cNvSpPr txBox="1"/>
          <p:nvPr/>
        </p:nvSpPr>
        <p:spPr>
          <a:xfrm>
            <a:off x="10632504" y="332656"/>
            <a:ext cx="1080120" cy="44691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r>
              <a:rPr lang="en-US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800" b="1" spc="10" dirty="0" err="1" smtClean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1026" name="Picture 2" descr="C:\Users\akosh\Desktop\онлайн дарс\taomlar\Без названия (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240" y="2133425"/>
            <a:ext cx="3096344" cy="2159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:dissolve/>
      </p:transition>
    </mc:Choice>
    <mc:Fallback xmlns="">
      <p:transition spd="slow" advClick="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1134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909166" y="1412776"/>
            <a:ext cx="4106714" cy="93610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edilar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911424" y="2708920"/>
            <a:ext cx="4106714" cy="93610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urishmas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edilar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09166" y="4077072"/>
            <a:ext cx="4106714" cy="93610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edik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09166" y="5517232"/>
            <a:ext cx="4106714" cy="93610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abardor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960096" y="1412776"/>
            <a:ext cx="4106714" cy="93610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ermas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960096" y="2708920"/>
            <a:ext cx="4106714" cy="93610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997043" y="4221088"/>
            <a:ext cx="4106714" cy="93610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ishirgan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edik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064354" y="5528477"/>
            <a:ext cx="4106714" cy="93610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5"/>
          </p:nvPr>
        </p:nvSpPr>
        <p:spPr>
          <a:xfrm>
            <a:off x="7313631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288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1134" y="214267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5-topshiriq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Odob-axloq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qoidalarini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2060848"/>
            <a:ext cx="11665296" cy="44644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ü"/>
            </a:pPr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Uyqudan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yuz-qo‘lini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yuvmasdan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salom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berilmaydi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suhbatlashayotganda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xalaqit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bermay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odob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O‘zingizdan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kattalarga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doimo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urmat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salom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ketayotganingizda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o‘rningizdan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joy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o‘tishlariga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Yoshi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kattalarga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deb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murojaat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O‘zingizdan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kattalarning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gaplarini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fikrlarini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oxirigacha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eshitishga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13631" y="6309320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3183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1134" y="214267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6-topshiriq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Odob-axloq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qoidalari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5674930"/>
              </p:ext>
            </p:extLst>
          </p:nvPr>
        </p:nvGraphicFramePr>
        <p:xfrm>
          <a:off x="839416" y="1988840"/>
          <a:ext cx="10729192" cy="173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596"/>
                <a:gridCol w="5364596"/>
              </a:tblGrid>
              <a:tr h="380614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Yaxshi</a:t>
                      </a:r>
                      <a:r>
                        <a:rPr lang="en-US" sz="32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odatlar</a:t>
                      </a:r>
                      <a:endParaRPr lang="ru-RU" sz="3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Yomon</a:t>
                      </a:r>
                      <a:r>
                        <a:rPr lang="en-US" sz="32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odatlar</a:t>
                      </a:r>
                      <a:r>
                        <a:rPr lang="en-US" sz="32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80614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Ota-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onani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xafa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qilmaslik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Ota-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onani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xafa</a:t>
                      </a:r>
                      <a:r>
                        <a:rPr lang="en-US" sz="32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qilish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80614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Xushmuomala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bo‘lish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Qo‘pol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so‘zlashish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9467798"/>
              </p:ext>
            </p:extLst>
          </p:nvPr>
        </p:nvGraphicFramePr>
        <p:xfrm>
          <a:off x="767408" y="4005064"/>
          <a:ext cx="10801200" cy="57606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5400600"/>
                <a:gridCol w="5400600"/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Kattalarga</a:t>
                      </a:r>
                      <a:r>
                        <a:rPr lang="en-US" sz="28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salom</a:t>
                      </a:r>
                      <a:r>
                        <a:rPr lang="en-US" sz="28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berish</a:t>
                      </a:r>
                      <a:endParaRPr lang="ru-RU" sz="28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Kattalarga</a:t>
                      </a:r>
                      <a:r>
                        <a:rPr lang="en-US" sz="28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salom</a:t>
                      </a:r>
                      <a:r>
                        <a:rPr lang="en-US" sz="28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bermaslik</a:t>
                      </a:r>
                      <a:endParaRPr lang="ru-RU" sz="28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4072146"/>
              </p:ext>
            </p:extLst>
          </p:nvPr>
        </p:nvGraphicFramePr>
        <p:xfrm>
          <a:off x="767408" y="4869160"/>
          <a:ext cx="10801200" cy="57606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400600"/>
                <a:gridCol w="5400600"/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Kichiklarga</a:t>
                      </a:r>
                      <a:r>
                        <a:rPr lang="en-US" sz="2800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izzatda</a:t>
                      </a:r>
                      <a:r>
                        <a:rPr lang="en-US" sz="2800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bo‘lish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Kichiklarni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xafa</a:t>
                      </a:r>
                      <a:r>
                        <a:rPr lang="en-US" sz="28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qilish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5533972"/>
              </p:ext>
            </p:extLst>
          </p:nvPr>
        </p:nvGraphicFramePr>
        <p:xfrm>
          <a:off x="767408" y="5733256"/>
          <a:ext cx="10801200" cy="57606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400600"/>
                <a:gridCol w="5400600"/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Mehnatsevar</a:t>
                      </a:r>
                      <a:r>
                        <a:rPr lang="en-US" sz="28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bo‘lish</a:t>
                      </a:r>
                      <a:endParaRPr lang="ru-RU" sz="28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Dangasa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bo‘lish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Нижний колонтитул 7"/>
          <p:cNvSpPr>
            <a:spLocks noGrp="1"/>
          </p:cNvSpPr>
          <p:nvPr>
            <p:ph type="ftr" sz="quarter" idx="5"/>
          </p:nvPr>
        </p:nvSpPr>
        <p:spPr>
          <a:xfrm>
            <a:off x="7457647" y="6453916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605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1134" y="214267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3285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1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31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udumlari</a:t>
            </a:r>
            <a:endParaRPr lang="en-US" sz="31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xalqlarida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udumlar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tug‘ilgan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bolaning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ismini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Navro‘zbek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Navro‘zoy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qo‘yishgan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Qadimdan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oldidan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ko‘chalar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maydonlar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ariqlar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tozalanadi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hovli-bog‘lar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tartibga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keltiriladi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Mahallalarda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tashkilotlarda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maktablarda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umumxalq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hashari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o‘tkaziladi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Navro‘zda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yoshlar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qir-adirlarga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lola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sayliga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chqadilar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buvilarimiz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chuchvara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somsa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qatlama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sumalak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halim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taomlar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pishiradilar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	</a:t>
            </a:r>
          </a:p>
          <a:p>
            <a:pPr algn="just"/>
            <a:r>
              <a:rPr lang="en-US" sz="3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Sumalak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Navro‘zning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taomi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85639" y="6377941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675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C:\Users\akosh\Desktop\онлайн дарс\taomlar\images (2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4869160"/>
            <a:ext cx="3888432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kosh\Desktop\онлайн дарс\taomlar\images (2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3792" y="4869158"/>
            <a:ext cx="3816424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akosh\Desktop\онлайн дарс\taomlar\images (2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216" y="4869159"/>
            <a:ext cx="3888432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Цилиндр 3"/>
          <p:cNvSpPr/>
          <p:nvPr/>
        </p:nvSpPr>
        <p:spPr>
          <a:xfrm>
            <a:off x="2423592" y="1556792"/>
            <a:ext cx="7704856" cy="3024336"/>
          </a:xfrm>
          <a:prstGeom prst="can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To‘liqsiz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457647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831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35360" y="1268760"/>
            <a:ext cx="11593288" cy="6480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To‘liqsiz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335360" y="2220723"/>
            <a:ext cx="11377264" cy="864096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335360" y="3384758"/>
            <a:ext cx="11377264" cy="864096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Ertalab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35360" y="4581128"/>
            <a:ext cx="11342203" cy="864096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Dadam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335360" y="5661248"/>
            <a:ext cx="11388453" cy="864096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Mehmonlar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457647" y="645391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4701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kosh\Desktop\онлайн дарс\taomlar\images (2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256" y="1290637"/>
            <a:ext cx="3482255" cy="2426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kosh\Desktop\онлайн дарс\taomlar\images (27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3792" y="1302039"/>
            <a:ext cx="3744416" cy="2414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kosh\Desktop\онлайн дарс\taomlar\images (26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918" y="1290637"/>
            <a:ext cx="3540834" cy="2426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akosh\Desktop\онлайн дарс\taomlar\Без названия (12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918" y="4221088"/>
            <a:ext cx="3540834" cy="2307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C:\Users\akosh\Desktop\онлайн дарс\taomlar\Без названия (13).jpg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41" b="8614"/>
          <a:stretch/>
        </p:blipFill>
        <p:spPr bwMode="auto">
          <a:xfrm>
            <a:off x="4223792" y="4221088"/>
            <a:ext cx="3744415" cy="230729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C:\Users\akosh\Desktop\онлайн дарс\taomlar\Без названия (11).jpg"/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4"/>
          <a:stretch/>
        </p:blipFill>
        <p:spPr bwMode="auto">
          <a:xfrm>
            <a:off x="8400256" y="4149080"/>
            <a:ext cx="3482700" cy="237930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urf-odatlarimiz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7993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1134" y="214267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4-topshiriq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6480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2060848"/>
            <a:ext cx="11665296" cy="446449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Salomlashish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odob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belgisi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Salomlashish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qadimiy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odatlardan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Dunyodagi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madaniyatli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muomala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munosabatni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salomdan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boshlashadi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bir-birlari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Assalomu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alaykum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ko‘rishadilar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hamisha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yoshdagilar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o‘zidan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kattalarga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salom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berishadi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O‘zbeklarda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kattalarga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salom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bermaslik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odobsizlik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Salomni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ochiq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chehra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xushmuomalalik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aytish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13631" y="6309320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673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1134" y="214267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340768"/>
            <a:ext cx="11593288" cy="525658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Edi,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emish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to‘liqsiz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so‘zlarga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qo‘shilishi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endParaRPr lang="en-US" sz="4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chiroyli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endParaRPr lang="en-US" sz="4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yettita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emish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meniki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akosh\Desktop\онлайн дарс\синф хоналар\FB_IMG_15984053661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21137">
            <a:off x="874204" y="3609682"/>
            <a:ext cx="2845532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13631" y="6377941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787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1134" y="214267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4-mashq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7920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to‘liqsiz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tuslab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C:\Users\akosh\Desktop\онлайн дарс\синф хоналар\FB_IMG_159840536109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2153328"/>
            <a:ext cx="3312368" cy="4444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kosh\Desktop\онлайн дарс\синф хоналар\FB_IMG_159840536109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6280" y="2153328"/>
            <a:ext cx="3312368" cy="4444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Куб 3"/>
          <p:cNvSpPr/>
          <p:nvPr/>
        </p:nvSpPr>
        <p:spPr>
          <a:xfrm>
            <a:off x="4151784" y="2348880"/>
            <a:ext cx="4320480" cy="792088"/>
          </a:xfrm>
          <a:prstGeom prst="cub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bormoq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Куб 6"/>
          <p:cNvSpPr/>
          <p:nvPr/>
        </p:nvSpPr>
        <p:spPr>
          <a:xfrm>
            <a:off x="4079776" y="3429000"/>
            <a:ext cx="4320480" cy="792088"/>
          </a:xfrm>
          <a:prstGeom prst="cub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yozmoq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Куб 7"/>
          <p:cNvSpPr/>
          <p:nvPr/>
        </p:nvSpPr>
        <p:spPr>
          <a:xfrm>
            <a:off x="4075244" y="4509120"/>
            <a:ext cx="4320480" cy="792088"/>
          </a:xfrm>
          <a:prstGeom prst="cub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hikoya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Куб 8"/>
          <p:cNvSpPr/>
          <p:nvPr/>
        </p:nvSpPr>
        <p:spPr>
          <a:xfrm>
            <a:off x="4075244" y="5589240"/>
            <a:ext cx="4320480" cy="792088"/>
          </a:xfrm>
          <a:prstGeom prst="cub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apirib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bermoq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7318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1134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2937637"/>
              </p:ext>
            </p:extLst>
          </p:nvPr>
        </p:nvGraphicFramePr>
        <p:xfrm>
          <a:off x="911424" y="1412776"/>
          <a:ext cx="10153128" cy="2088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84376"/>
                <a:gridCol w="3384376"/>
                <a:gridCol w="3384376"/>
              </a:tblGrid>
              <a:tr h="900100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</a:t>
                      </a:r>
                      <a:r>
                        <a:rPr lang="en-US" sz="3600" b="1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shaxsda</a:t>
                      </a:r>
                      <a:endParaRPr lang="ru-RU" sz="36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 </a:t>
                      </a:r>
                      <a:r>
                        <a:rPr lang="en-US" sz="3600" b="1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shaxsda</a:t>
                      </a:r>
                      <a:endParaRPr lang="ru-RU" sz="3600" b="1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36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 </a:t>
                      </a:r>
                      <a:r>
                        <a:rPr lang="en-US" sz="3600" b="1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shaxsda</a:t>
                      </a:r>
                      <a:endParaRPr lang="ru-RU" sz="3600" b="1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36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900100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borgan</a:t>
                      </a:r>
                      <a:r>
                        <a:rPr lang="en-US" sz="36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edim</a:t>
                      </a:r>
                      <a:endParaRPr lang="ru-RU" sz="3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borgan</a:t>
                      </a:r>
                      <a:r>
                        <a:rPr lang="en-US" sz="36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eding</a:t>
                      </a:r>
                      <a:endParaRPr lang="ru-RU" sz="3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borgan</a:t>
                      </a:r>
                      <a:r>
                        <a:rPr lang="en-US" sz="36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edilar</a:t>
                      </a:r>
                      <a:endParaRPr lang="ru-RU" sz="3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6325751"/>
              </p:ext>
            </p:extLst>
          </p:nvPr>
        </p:nvGraphicFramePr>
        <p:xfrm>
          <a:off x="873162" y="4077072"/>
          <a:ext cx="10153128" cy="20888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384376"/>
                <a:gridCol w="3384376"/>
                <a:gridCol w="3384376"/>
              </a:tblGrid>
              <a:tr h="90010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I </a:t>
                      </a:r>
                      <a:r>
                        <a:rPr lang="en-US" sz="3600" dirty="0" err="1" smtClean="0"/>
                        <a:t>shaxsda</a:t>
                      </a:r>
                      <a:endParaRPr lang="ru-RU" sz="36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smtClean="0"/>
                        <a:t>II </a:t>
                      </a:r>
                      <a:r>
                        <a:rPr lang="en-US" sz="3600" dirty="0" err="1" smtClean="0"/>
                        <a:t>shaxsda</a:t>
                      </a:r>
                      <a:endParaRPr lang="ru-RU" sz="3600" dirty="0" smtClean="0"/>
                    </a:p>
                    <a:p>
                      <a:pPr algn="ctr"/>
                      <a:endParaRPr lang="ru-RU" sz="36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smtClean="0"/>
                        <a:t>III </a:t>
                      </a:r>
                      <a:r>
                        <a:rPr lang="en-US" sz="3600" dirty="0" err="1" smtClean="0"/>
                        <a:t>shaxsda</a:t>
                      </a:r>
                      <a:endParaRPr lang="ru-RU" sz="3600" dirty="0" smtClean="0"/>
                    </a:p>
                    <a:p>
                      <a:pPr algn="ctr"/>
                      <a:endParaRPr lang="ru-RU" sz="36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900100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yozgan</a:t>
                      </a:r>
                      <a:r>
                        <a:rPr lang="en-US" sz="36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edim</a:t>
                      </a:r>
                      <a:endParaRPr lang="ru-RU" sz="3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yozgan</a:t>
                      </a:r>
                      <a:r>
                        <a:rPr lang="en-US" sz="36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eding</a:t>
                      </a:r>
                      <a:endParaRPr lang="ru-RU" sz="3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yozgan</a:t>
                      </a:r>
                      <a:r>
                        <a:rPr lang="en-US" sz="36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edilar</a:t>
                      </a:r>
                      <a:endParaRPr lang="ru-RU" sz="3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9155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1134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5788985"/>
              </p:ext>
            </p:extLst>
          </p:nvPr>
        </p:nvGraphicFramePr>
        <p:xfrm>
          <a:off x="873162" y="1268760"/>
          <a:ext cx="10153128" cy="28041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384376"/>
                <a:gridCol w="3384376"/>
                <a:gridCol w="3384376"/>
              </a:tblGrid>
              <a:tr h="1037854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I </a:t>
                      </a:r>
                      <a:r>
                        <a:rPr lang="en-US" sz="3600" dirty="0" err="1" smtClean="0"/>
                        <a:t>shaxsda</a:t>
                      </a:r>
                      <a:endParaRPr lang="ru-RU" sz="36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smtClean="0"/>
                        <a:t>II </a:t>
                      </a:r>
                      <a:r>
                        <a:rPr lang="en-US" sz="3600" dirty="0" err="1" smtClean="0"/>
                        <a:t>shaxsda</a:t>
                      </a:r>
                      <a:endParaRPr lang="ru-RU" sz="3600" dirty="0" smtClean="0"/>
                    </a:p>
                    <a:p>
                      <a:pPr algn="ctr"/>
                      <a:endParaRPr lang="ru-RU" sz="36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smtClean="0"/>
                        <a:t>III </a:t>
                      </a:r>
                      <a:r>
                        <a:rPr lang="en-US" sz="3600" dirty="0" err="1" smtClean="0"/>
                        <a:t>shaxsda</a:t>
                      </a:r>
                      <a:endParaRPr lang="ru-RU" sz="3600" dirty="0" smtClean="0"/>
                    </a:p>
                    <a:p>
                      <a:pPr algn="ctr"/>
                      <a:endParaRPr lang="ru-RU" sz="36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1187544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hikoya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qilgan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edim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hikoya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qilgan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eding</a:t>
                      </a:r>
                      <a:endParaRPr lang="ru-RU" sz="3200" b="1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3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hikoya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qilgan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edilar</a:t>
                      </a:r>
                      <a:endParaRPr lang="ru-RU" sz="3200" b="1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3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2894100"/>
              </p:ext>
            </p:extLst>
          </p:nvPr>
        </p:nvGraphicFramePr>
        <p:xfrm>
          <a:off x="873162" y="4221088"/>
          <a:ext cx="10153128" cy="22555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384376"/>
                <a:gridCol w="3384376"/>
                <a:gridCol w="3384376"/>
              </a:tblGrid>
              <a:tr h="90010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I </a:t>
                      </a:r>
                      <a:r>
                        <a:rPr lang="en-US" sz="3600" dirty="0" err="1" smtClean="0"/>
                        <a:t>shaxsda</a:t>
                      </a:r>
                      <a:endParaRPr lang="ru-RU" sz="36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smtClean="0"/>
                        <a:t>II </a:t>
                      </a:r>
                      <a:r>
                        <a:rPr lang="en-US" sz="3600" dirty="0" err="1" smtClean="0"/>
                        <a:t>shaxsda</a:t>
                      </a:r>
                      <a:endParaRPr lang="ru-RU" sz="3600" dirty="0" smtClean="0"/>
                    </a:p>
                    <a:p>
                      <a:pPr algn="ctr"/>
                      <a:endParaRPr lang="ru-RU" sz="36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smtClean="0"/>
                        <a:t>III </a:t>
                      </a:r>
                      <a:r>
                        <a:rPr lang="en-US" sz="3600" dirty="0" err="1" smtClean="0"/>
                        <a:t>shaxsda</a:t>
                      </a:r>
                      <a:endParaRPr lang="ru-RU" sz="3600" dirty="0" smtClean="0"/>
                    </a:p>
                    <a:p>
                      <a:pPr algn="ctr"/>
                      <a:endParaRPr lang="ru-RU" sz="36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90010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gapirib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bergan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edim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gapirib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bergan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eding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gapirib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bergan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edilar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850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1134" y="214267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5-mashq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7920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To‘liqsiz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2204864"/>
            <a:ext cx="5544616" cy="86409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ertakni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buvijonim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0240" y="3356992"/>
            <a:ext cx="5507728" cy="86409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Ustozimiz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urishmas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0240" y="4581128"/>
            <a:ext cx="5507728" cy="86409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ta’tilda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qishloqqa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78594" y="5661248"/>
            <a:ext cx="5529373" cy="86409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Chet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ellik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mehmon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urf-odatlarimizdan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xabardor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384032" y="2204864"/>
            <a:ext cx="5544616" cy="86409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kattalarga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salom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berishmas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384032" y="3356992"/>
            <a:ext cx="5550046" cy="86409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kalima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shirin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qilichni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qiniga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384032" y="4581128"/>
            <a:ext cx="5550046" cy="86409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Navro‘zda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maktabimizda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sumalak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pishirgan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edik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384032" y="5661248"/>
            <a:ext cx="5574592" cy="86409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Opamni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maqtashsa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uyalib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13631" y="645391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717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8564</TotalTime>
  <Words>496</Words>
  <Application>Microsoft Office PowerPoint</Application>
  <PresentationFormat>Произвольный</PresentationFormat>
  <Paragraphs>122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818</cp:revision>
  <dcterms:created xsi:type="dcterms:W3CDTF">2020-08-03T09:44:14Z</dcterms:created>
  <dcterms:modified xsi:type="dcterms:W3CDTF">2020-12-21T13:41:09Z</dcterms:modified>
</cp:coreProperties>
</file>