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A3D6F-A82B-4C46-A645-DBC560381F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8B1EA-0167-473D-8150-21CF0385A4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21609-C5CF-45D9-B1B9-4929BE89A6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63037-6B51-4D60-A54C-37D83E3253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FE307-39BC-432B-9D8B-C86016BE88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2E83A-0413-42AB-BAB6-474FC25B81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13559" y="2060848"/>
            <a:ext cx="6048672" cy="409684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urf-odatlarimiz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</a:t>
            </a:r>
            <a:r>
              <a:rPr lang="en-US" sz="2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2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To‘liqsiz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3" name="Picture 2" descr="C:\Users\akosh\Desktop\онлайн дарс\taomla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7"/>
          <a:stretch/>
        </p:blipFill>
        <p:spPr bwMode="auto">
          <a:xfrm>
            <a:off x="8400256" y="2060848"/>
            <a:ext cx="2930525" cy="2411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2276872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…..  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778" y="4581128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   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65489" y="2276872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keksayib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…..    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65489" y="4581128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tarovatini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yo‘qotmagan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 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3752" y="3356992"/>
            <a:ext cx="100811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00456" y="3532050"/>
            <a:ext cx="100811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54382" y="5877272"/>
            <a:ext cx="1317481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44272" y="6057292"/>
            <a:ext cx="100811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8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376" y="1685884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   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9376" y="4581128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yeganlar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   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65489" y="1700808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   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65489" y="4581128"/>
            <a:ext cx="5328592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       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19233" y="2780929"/>
            <a:ext cx="1296144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40416" y="2807576"/>
            <a:ext cx="115212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3752" y="5877272"/>
            <a:ext cx="1224136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68408" y="5600073"/>
            <a:ext cx="151216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5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276872"/>
            <a:ext cx="11593288" cy="42484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Tx/>
              <a:buChar char="-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eshitganmisan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8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Yilboshi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nishonlanishi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Bu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Yilboshi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ham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qisjhloqda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yurtlarida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mahallalarda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sayillari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mehmondorchiliklar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ko‘katlardan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kuch-quvvat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yurishlariga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7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79576" y="1628800"/>
            <a:ext cx="7560840" cy="2520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aomlar\images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4854277"/>
            <a:ext cx="4203551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taomlar\images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854277"/>
            <a:ext cx="3528392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taomlar\images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854277"/>
            <a:ext cx="3816423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23392" y="2132856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aklif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20491" y="3356992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6248" y="4509120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5165" y="5589240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816080" y="2220723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16080" y="3384758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81019" y="4581128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27269" y="5661248"/>
            <a:ext cx="489654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4226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urf-odatlarimiz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aomlar\images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077072"/>
            <a:ext cx="3604328" cy="24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taomlar\images 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496" y="1268760"/>
            <a:ext cx="35987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taomlar\Без названия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660" y="1293143"/>
            <a:ext cx="3598704" cy="24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taomlar\Без названия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496" y="4077072"/>
            <a:ext cx="3598703" cy="24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онлайн дарс\taomlar\Без названия 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7" y="1268760"/>
            <a:ext cx="36158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kosh\Desktop\онлайн дарс\taomlar\images (2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660" y="4077072"/>
            <a:ext cx="3607292" cy="249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9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16832"/>
            <a:ext cx="11593288" cy="4680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urf-odatlarimizning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21-martda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uzayib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parvarishlashni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0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4968552" cy="2304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021" y="4221088"/>
            <a:ext cx="4968552" cy="2304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0096" y="1340768"/>
            <a:ext cx="4968552" cy="2304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21-mart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0096" y="4221088"/>
            <a:ext cx="4968552" cy="2304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663952" y="1736812"/>
            <a:ext cx="936104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66497" y="4905164"/>
            <a:ext cx="936104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43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4968552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021" y="4293096"/>
            <a:ext cx="4968552" cy="22322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0096" y="1340768"/>
            <a:ext cx="4968552" cy="2376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0096" y="4293096"/>
            <a:ext cx="4968552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663952" y="1736812"/>
            <a:ext cx="936104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66497" y="4905164"/>
            <a:ext cx="936104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20136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252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458139"/>
              </p:ext>
            </p:extLst>
          </p:nvPr>
        </p:nvGraphicFramePr>
        <p:xfrm>
          <a:off x="1724356" y="3212976"/>
          <a:ext cx="8771080" cy="3193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6867"/>
                <a:gridCol w="4444213"/>
              </a:tblGrid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To‘liqsiz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fe’llar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emish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inkor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25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34888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306896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Aytishlaricha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azaldan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378904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944" y="450912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944" y="522920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5949280"/>
            <a:ext cx="1159328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92144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82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263352" y="12687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nishonlanmas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15752" y="48691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91474" y="30689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6528048" y="12687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549842" y="30689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6532835" y="4869160"/>
            <a:ext cx="5400600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ekanmiz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8442</TotalTime>
  <Words>492</Words>
  <Application>Microsoft Office PowerPoint</Application>
  <PresentationFormat>Произвольный</PresentationFormat>
  <Paragraphs>105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806</cp:revision>
  <dcterms:created xsi:type="dcterms:W3CDTF">2020-08-03T09:44:14Z</dcterms:created>
  <dcterms:modified xsi:type="dcterms:W3CDTF">2020-12-21T13:27:06Z</dcterms:modified>
</cp:coreProperties>
</file>