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7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061" autoAdjust="0"/>
  </p:normalViewPr>
  <p:slideViewPr>
    <p:cSldViewPr>
      <p:cViewPr varScale="1">
        <p:scale>
          <a:sx n="74" d="100"/>
          <a:sy n="74" d="100"/>
        </p:scale>
        <p:origin x="-52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A3D6F-A82B-4C46-A645-DBC560381F6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8B1EA-0167-473D-8150-21CF0385A4A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21609-C5CF-45D9-B1B9-4929BE89A65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63037-6B51-4D60-A54C-37D83E32530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FE307-39BC-432B-9D8B-C86016BE884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2E83A-0413-42AB-BAB6-474FC25B812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813559" y="2060848"/>
            <a:ext cx="6048672" cy="4096843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spcBef>
                <a:spcPts val="227"/>
              </a:spcBef>
            </a:pPr>
            <a:r>
              <a:rPr sz="36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36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36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6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40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Milliy</a:t>
            </a:r>
            <a:r>
              <a:rPr lang="en-US" sz="4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urf-odatlarimiz</a:t>
            </a:r>
            <a:endParaRPr lang="en-US" sz="40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ru-RU" sz="2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(1-</a:t>
            </a:r>
            <a:r>
              <a:rPr lang="en-US" sz="20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dars</a:t>
            </a:r>
            <a:r>
              <a:rPr lang="ru-RU" sz="2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0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endParaRPr lang="en-US" sz="20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ct val="150000"/>
              </a:lnSpc>
              <a:spcBef>
                <a:spcPts val="227"/>
              </a:spcBef>
            </a:pPr>
            <a:r>
              <a:rPr lang="en-US" sz="3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To‘liqsiz</a:t>
            </a:r>
            <a:r>
              <a:rPr lang="en-US" sz="3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fe’llar</a:t>
            </a:r>
            <a:r>
              <a:rPr lang="en-US" sz="3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7951" algn="ctr">
              <a:lnSpc>
                <a:spcPct val="150000"/>
              </a:lnSpc>
              <a:spcBef>
                <a:spcPts val="227"/>
              </a:spcBef>
            </a:pPr>
            <a:endParaRPr lang="en-US" sz="32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55440" y="2708920"/>
            <a:ext cx="504056" cy="2074362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13" name="Picture 2" descr="C:\Users\akosh\Desktop\онлайн дарс\taomlar\Без названия (3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97"/>
          <a:stretch/>
        </p:blipFill>
        <p:spPr bwMode="auto">
          <a:xfrm>
            <a:off x="8400256" y="2060848"/>
            <a:ext cx="2930525" cy="24110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93288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5360" y="2276872"/>
            <a:ext cx="5328592" cy="19442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Zargar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iste’dodli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…..  . 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1778" y="4581128"/>
            <a:ext cx="5328592" cy="19442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binosi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eskiroq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ta’mirlangan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…….   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65489" y="2276872"/>
            <a:ext cx="5328592" cy="19442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keksayib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baquvvat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…..    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65489" y="4581128"/>
            <a:ext cx="5328592" cy="19442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Binolar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qadimiy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tarovatini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yo‘qotmagan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…… . 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63752" y="3356992"/>
            <a:ext cx="1008112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200456" y="3532050"/>
            <a:ext cx="1008112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54382" y="5877272"/>
            <a:ext cx="1317481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544272" y="6057292"/>
            <a:ext cx="1008112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5"/>
          </p:nvPr>
        </p:nvSpPr>
        <p:spPr>
          <a:xfrm>
            <a:off x="7385639" y="6525924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68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3-mashq (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davomi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9376" y="1685884"/>
            <a:ext cx="5328592" cy="19442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Dadam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…….   . 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9376" y="4581128"/>
            <a:ext cx="5328592" cy="19442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sumalakni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to‘yib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yeganlar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kasal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bo‘lmas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…….   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65489" y="1700808"/>
            <a:ext cx="5328592" cy="19442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maktabimizda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……..   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65489" y="4581128"/>
            <a:ext cx="5328592" cy="19442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tongda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saylga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……       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19233" y="2780929"/>
            <a:ext cx="1296144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840416" y="2807576"/>
            <a:ext cx="1152128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63752" y="5877272"/>
            <a:ext cx="1224136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768408" y="5600073"/>
            <a:ext cx="1512168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emish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457647" y="6525924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35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93288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Suhbat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360" y="2276872"/>
            <a:ext cx="11593288" cy="42484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FontTx/>
              <a:buChar char="-"/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eshitganmisan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 algn="just">
              <a:buFontTx/>
              <a:buChar char="-"/>
            </a:pP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xalqlarining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qadimiy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FontTx/>
              <a:buChar char="-"/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deb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atalgan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 algn="just">
              <a:buFontTx/>
              <a:buChar char="-"/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Chunki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uyg‘onadi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kurtak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chiqaradi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457647" y="6525924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78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Yilboshi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Sharq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xalqlarida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Navro‘zning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nishonlanishi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urf-odatlar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 Bu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faslida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ekish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ishlarining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boshlanishi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oldidan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Yilboshi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deb ham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atalgan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Istiqloldan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umumxalq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sifatida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qisjhloqda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yurtlarida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mahallalarda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keng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nishonlana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tantanalari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markaziy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maydondan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boshlanib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sayillari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mehmondorchiliklar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tayyorlanadigan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maxsus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sumalak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halimlar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pishiriladi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chiqqan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ko‘katlardan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somsa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chuchvaralar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tayyorlanadi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Darmon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dorilarga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boy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odamlarga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kuch-quvvat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bag‘ishlab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sog‘lom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kayfiyatda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yurishlariga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377941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47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79576" y="1628800"/>
            <a:ext cx="7560840" cy="25202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taomlar\images (1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176" y="4854277"/>
            <a:ext cx="4203551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kosh\Desktop\онлайн дарс\taomlar\images (1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784" y="4854277"/>
            <a:ext cx="3528392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kosh\Desktop\онлайн дарс\taomlar\images (1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4854277"/>
            <a:ext cx="3816423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5360" y="1268760"/>
            <a:ext cx="11593288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4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fe’llarga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23392" y="2132856"/>
            <a:ext cx="4896544" cy="86409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aklif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20491" y="3356992"/>
            <a:ext cx="4896544" cy="86409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46248" y="4509120"/>
            <a:ext cx="4896544" cy="86409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35165" y="5589240"/>
            <a:ext cx="4896544" cy="86409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816080" y="2220723"/>
            <a:ext cx="4896544" cy="86409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16080" y="3384758"/>
            <a:ext cx="4896544" cy="86409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chiqdi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781019" y="4581128"/>
            <a:ext cx="4896544" cy="86409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chiqdi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827269" y="5661248"/>
            <a:ext cx="4896544" cy="86409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70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42269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urf-odatlarimiz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kosh\Desktop\онлайн дарс\taomlar\images (2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4077072"/>
            <a:ext cx="3604328" cy="2495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kosh\Desktop\онлайн дарс\taomlar\images (2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496" y="1268760"/>
            <a:ext cx="359870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kosh\Desktop\онлайн дарс\taomlar\Без названия (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660" y="1293143"/>
            <a:ext cx="3598704" cy="249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kosh\Desktop\онлайн дарс\taomlar\Без названия (7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496" y="4077072"/>
            <a:ext cx="3598703" cy="2495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akosh\Desktop\онлайн дарс\taomlar\Без названия (4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7" y="1268760"/>
            <a:ext cx="3615831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akosh\Desktop\онлайн дарс\taomlar\images (23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660" y="4077072"/>
            <a:ext cx="3607292" cy="2495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69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93288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savollaga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360" y="1916832"/>
            <a:ext cx="11593288" cy="4680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bayrami</a:t>
            </a:r>
            <a:endParaRPr lang="en-US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urf-odatlarimizning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qadimiylaridan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Navro‘zdir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xalqlarida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boshlanishi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so‘zining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tarjimasi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“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kun”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21-martda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tenglashadi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uzayib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qisqara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boshlaydi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egallaydi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Dehqonlar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bog‘bonlar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bog‘larda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parvarishlashni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yuboradilar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qaytadan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uyg‘onadi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ham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ataydilar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92144" y="6377941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80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40768"/>
            <a:ext cx="4968552" cy="2304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umumxalq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nishonlanadi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1021" y="4221088"/>
            <a:ext cx="4968552" cy="2304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60096" y="1340768"/>
            <a:ext cx="4968552" cy="23042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umumxalq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21-mart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sanasida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nishonlanadi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60096" y="4221088"/>
            <a:ext cx="4968552" cy="23042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kun”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5663952" y="1736812"/>
            <a:ext cx="936104" cy="129614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766497" y="4905164"/>
            <a:ext cx="936104" cy="129614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5"/>
          </p:nvPr>
        </p:nvSpPr>
        <p:spPr>
          <a:xfrm>
            <a:off x="7457647" y="6525924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43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40768"/>
            <a:ext cx="4968552" cy="2376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xalqlarida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1021" y="4293096"/>
            <a:ext cx="4968552" cy="22322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pishiriladi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60096" y="1340768"/>
            <a:ext cx="4968552" cy="23762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Sharq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xalqlarida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boshlanishi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60096" y="4293096"/>
            <a:ext cx="4968552" cy="22322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pishiriladi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5663952" y="1736812"/>
            <a:ext cx="936104" cy="129614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766497" y="4905164"/>
            <a:ext cx="936104" cy="129614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5"/>
          </p:nvPr>
        </p:nvSpPr>
        <p:spPr>
          <a:xfrm>
            <a:off x="7320136" y="652592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39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3252" y="1340768"/>
            <a:ext cx="11593288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ko‘pincha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458139"/>
              </p:ext>
            </p:extLst>
          </p:nvPr>
        </p:nvGraphicFramePr>
        <p:xfrm>
          <a:off x="1724356" y="3212976"/>
          <a:ext cx="8771080" cy="3193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6867"/>
                <a:gridCol w="4444213"/>
              </a:tblGrid>
              <a:tr h="63367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To‘liqsiz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fe’llar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Ma’nosi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3367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</a:t>
                      </a:r>
                      <a:endParaRPr lang="ru-RU" sz="3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aniq</a:t>
                      </a:r>
                      <a:endParaRPr lang="ru-RU" sz="3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3367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ekan</a:t>
                      </a:r>
                      <a:endParaRPr lang="ru-RU" sz="3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noaniq</a:t>
                      </a:r>
                      <a:endParaRPr lang="ru-RU" sz="3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3367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emish</a:t>
                      </a:r>
                      <a:endParaRPr lang="ru-RU" sz="3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noaniq</a:t>
                      </a:r>
                      <a:endParaRPr lang="ru-RU" sz="3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3367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emas</a:t>
                      </a:r>
                      <a:endParaRPr lang="ru-RU" sz="3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inkor</a:t>
                      </a:r>
                      <a:endParaRPr lang="ru-RU" sz="3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13631" y="6377941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325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93288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bog‘langan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360" y="2348880"/>
            <a:ext cx="11593288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ilgari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nishonlanmas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360" y="3068960"/>
            <a:ext cx="11593288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Aytishlaricha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sumalak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azaldan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bug‘doy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tayyorlangan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360" y="3789040"/>
            <a:ext cx="11593288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Ustozimiz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lola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sayliga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taklif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5944" y="4509120"/>
            <a:ext cx="11593288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Uyimizga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borishimiz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mehmon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944" y="5229200"/>
            <a:ext cx="11593288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Azizbek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ukasini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5360" y="5949280"/>
            <a:ext cx="11593288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bobomni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ko‘rgani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ekanmiz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5"/>
          </p:nvPr>
        </p:nvSpPr>
        <p:spPr>
          <a:xfrm>
            <a:off x="7392144" y="652592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82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263352" y="1268760"/>
            <a:ext cx="5400600" cy="165618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nishonlanmas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415752" y="4869160"/>
            <a:ext cx="5400600" cy="165618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taklif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291474" y="3068960"/>
            <a:ext cx="5400600" cy="165618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tayyorlangan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6528048" y="1268760"/>
            <a:ext cx="5400600" cy="165618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emish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6549842" y="3068960"/>
            <a:ext cx="5400600" cy="165618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6532835" y="4869160"/>
            <a:ext cx="5400600" cy="165618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ekanmiz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13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8442</TotalTime>
  <Words>492</Words>
  <Application>Microsoft Office PowerPoint</Application>
  <PresentationFormat>Произвольный</PresentationFormat>
  <Paragraphs>105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806</cp:revision>
  <dcterms:created xsi:type="dcterms:W3CDTF">2020-08-03T09:44:14Z</dcterms:created>
  <dcterms:modified xsi:type="dcterms:W3CDTF">2020-12-21T13:27:06Z</dcterms:modified>
</cp:coreProperties>
</file>