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96" r:id="rId3"/>
    <p:sldId id="298" r:id="rId4"/>
    <p:sldId id="299" r:id="rId5"/>
    <p:sldId id="297" r:id="rId6"/>
    <p:sldId id="300" r:id="rId7"/>
    <p:sldId id="305" r:id="rId8"/>
    <p:sldId id="301" r:id="rId9"/>
    <p:sldId id="302" r:id="rId10"/>
    <p:sldId id="303" r:id="rId11"/>
    <p:sldId id="304" r:id="rId12"/>
    <p:sldId id="306" r:id="rId13"/>
    <p:sldId id="308" r:id="rId14"/>
    <p:sldId id="307" r:id="rId15"/>
    <p:sldId id="273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1C98C-2487-4879-9073-B724B683D07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642FD2-2670-4712-B63A-696C66376E6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94B37-D035-4811-A45F-183026958B4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0E132-83C8-4034-853D-6EA78EEC077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FDA1F7-C9AB-4754-BD98-0A5DFA8CFD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A3F44-4394-4349-8134-87967F1CED3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785439" y="1700808"/>
            <a:ext cx="5966745" cy="447643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sz="36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6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6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Amir </a:t>
            </a:r>
            <a:r>
              <a:rPr lang="en-US" sz="44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Temur</a:t>
            </a:r>
            <a:endParaRPr lang="en-US" sz="44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24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(3-dars)</a:t>
            </a:r>
          </a:p>
          <a:p>
            <a:pPr marL="37951" algn="ctr">
              <a:spcBef>
                <a:spcPts val="227"/>
              </a:spcBef>
            </a:pPr>
            <a:endParaRPr lang="en-US" sz="24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32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Fe’l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mayllari</a:t>
            </a:r>
            <a:r>
              <a:rPr lang="en-US" sz="3200" b="1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marL="37951" algn="ctr">
              <a:lnSpc>
                <a:spcPct val="150000"/>
              </a:lnSpc>
              <a:spcBef>
                <a:spcPts val="227"/>
              </a:spcBef>
            </a:pPr>
            <a:endParaRPr lang="en-US" sz="32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4098" name="Picture 2" descr="C:\Users\akosh\Desktop\онлайн дарс\navroz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224" y="2043126"/>
            <a:ext cx="3572114" cy="2750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35760" y="1404680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6705" y="2780928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86741" y="2708920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4656" y="4797152"/>
            <a:ext cx="504056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38669" y="4777037"/>
            <a:ext cx="5040560" cy="151216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flipH="1">
            <a:off x="4563249" y="2112566"/>
            <a:ext cx="1568755" cy="372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>
            <a:off x="6132004" y="2112566"/>
            <a:ext cx="1743613" cy="300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>
            <a:off x="3178913" y="3356992"/>
            <a:ext cx="0" cy="1105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>
            <a:off x="9058949" y="3284984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10879" y="6453916"/>
            <a:ext cx="476178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98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10-mashq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783" y="1268760"/>
            <a:ext cx="11631865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39416" y="2564904"/>
            <a:ext cx="1051316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kamondan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otish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3143" y="3645024"/>
            <a:ext cx="1051316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baquvvat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dovyurak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03143" y="4653136"/>
            <a:ext cx="1051316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idrokli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ziyrak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9416" y="5661248"/>
            <a:ext cx="10513168" cy="7920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750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Amir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bolalikdan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…..                 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shahmat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o‘ynashni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Maxsus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murabbiylar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nazorati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yoshlikdan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…….                   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singari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harbiy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o‘yinlar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mashg‘ul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…………..</a:t>
            </a:r>
          </a:p>
          <a:p>
            <a:pPr algn="just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kishilardagi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qobiliyat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fazilatlarni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faxmlab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sadoqatli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………  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qobiliyatiga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hatto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yillaridanoq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barlos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qabilasi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yigitlariga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boshchilik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75920" y="1844824"/>
            <a:ext cx="5472608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sog‘lom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baquvvat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dovyurak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12224" y="2708920"/>
            <a:ext cx="3744416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kamondan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otish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95800" y="3573016"/>
            <a:ext cx="734145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bosiq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idrokli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ziyrak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15480" y="4869160"/>
            <a:ext cx="3168352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oshqara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13631" y="6381328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134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71664" y="1266924"/>
            <a:ext cx="5580620" cy="6480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2204864"/>
            <a:ext cx="552661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egamiz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Jahongirsiz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tojingiz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12024" y="2204864"/>
            <a:ext cx="5616624" cy="21602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</a:t>
            </a:r>
          </a:p>
          <a:p>
            <a:pPr lvl="0"/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bosh.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Millat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tig‘da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Kezdingiz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sahro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tog‘-u, tosh.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85962" y="4581128"/>
            <a:ext cx="6670478" cy="19442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qilichdan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endParaRPr lang="en-US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Ayadingiz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g‘animni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Turon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tuprog‘ida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0"/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oh-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411905" y="6525924"/>
            <a:ext cx="466075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5607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5370" y="1340768"/>
            <a:ext cx="5526614" cy="23762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Shavkatingiz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sharaflaydi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yilliklar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ham.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Ruhingizga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qurdirgan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qasrlar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94762" y="1340768"/>
            <a:ext cx="5616624" cy="2364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Shahrisabzning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shavkati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balqdi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deb.</a:t>
            </a:r>
          </a:p>
          <a:p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sayqali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02214" y="4005064"/>
            <a:ext cx="6454454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o‘zligin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kimki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Bilishni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Shahrisabz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Samarqandda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Poyingizga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qilsin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081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83432" y="1628800"/>
            <a:ext cx="6552728" cy="309634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ta’zim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odamchalar\FB_IMG_16021351854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3717032"/>
            <a:ext cx="4104968" cy="2803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8" y="1268760"/>
            <a:ext cx="1152128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avlodiga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mansub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taniqli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shaxslar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7368" y="2492896"/>
            <a:ext cx="11521280" cy="40324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ru-RU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Ulugʻbek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nabirasi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Shohrux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Mirzoning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oʻgʻli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Taragʻaydir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Yoshligidan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shahzoda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keyinchalik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ru-RU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Ulugʻbek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-fan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olamida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oshirgan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Ziji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jadidi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Ko‘ragoniy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nomlangan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jadval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sanaladi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tibbiyot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musiqa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qiziqqan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sheʼrlar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64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1233248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 fontScale="92500"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ordeni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muzeylar\Без названи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692" y="1268760"/>
            <a:ext cx="5786308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navroz\Без названия (1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144" y="1556792"/>
            <a:ext cx="3660998" cy="400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05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6-topshiriq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783" y="1268760"/>
            <a:ext cx="11631865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16832"/>
            <a:ext cx="11665296" cy="46805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ordeni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Temuriylar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1996-yil 18-oktabrda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660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yubileyi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munosabati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tushirildi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maydonidagi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ro‘parasida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Respublikamizda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me’morchilik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obidalari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Samarqand,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Shahrisabz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shaharlarda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qurdirgan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madrasalar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ta’mirlandi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1996-yil 26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ta’sis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Orden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sakkiz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qirrali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bo‘rtma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ko‘rinishida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Amir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ulug‘vor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qiyofasi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kumush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tasvirlangan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018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–gin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kuchaytirishga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Qiyoslang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buyruq-istak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qo‘llanganda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ifodalaydi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37794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22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9-mashq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783" y="1268760"/>
            <a:ext cx="11631865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II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shaxs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buyruq-istak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95400" y="2731567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4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71363" y="3789040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Saqlamoq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0829" y="4725144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Ozor</a:t>
            </a:r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r>
              <a:rPr lang="en-US" sz="44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3392" y="5781917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Rioya</a:t>
            </a:r>
            <a:r>
              <a:rPr lang="en-US" sz="4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ru-RU" sz="4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odamchalar\FB_IMG_16008901384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176" y="2545375"/>
            <a:ext cx="3312368" cy="3983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/>
      <p:bldP spid="19" grpId="0"/>
      <p:bldP spid="20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08140" y="1713002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15480" y="3321007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48128" y="3261612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5792" y="4797152"/>
            <a:ext cx="5040560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Do‘stlaringga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yaqinlaringga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52356" y="4797152"/>
            <a:ext cx="5040560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Do‘stlaringizga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yaqinlaringizga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e’tiborli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flipH="1">
            <a:off x="4535629" y="2420888"/>
            <a:ext cx="1568755" cy="372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>
            <a:off x="6104384" y="2420888"/>
            <a:ext cx="1743613" cy="300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>
            <a:off x="3287688" y="3897071"/>
            <a:ext cx="0" cy="6044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>
            <a:off x="9120336" y="383767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2015" y="6453916"/>
            <a:ext cx="47506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5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22379" y="1477519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1478" y="2827215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29655" y="2827215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8596" y="4797152"/>
            <a:ext cx="5040560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38669" y="4797152"/>
            <a:ext cx="5040560" cy="151216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flipH="1">
            <a:off x="4449868" y="2185405"/>
            <a:ext cx="1568755" cy="372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>
            <a:off x="6018623" y="2185405"/>
            <a:ext cx="1743613" cy="300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>
            <a:off x="3163686" y="3403279"/>
            <a:ext cx="0" cy="1105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>
            <a:off x="9101863" y="3403279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44819" y="6453916"/>
            <a:ext cx="47278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1998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35760" y="1404680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Saqlamoq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6705" y="2780928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86741" y="2708920"/>
            <a:ext cx="374441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Ko‘plik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4656" y="4797152"/>
            <a:ext cx="504056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kiyimlaringni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uy-joyingni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orasta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38669" y="4777037"/>
            <a:ext cx="504056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kiyimlaringizni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uy-joyingni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orasta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Прямая со стрелкой 9"/>
          <p:cNvCxnSpPr>
            <a:stCxn id="4" idx="2"/>
          </p:cNvCxnSpPr>
          <p:nvPr/>
        </p:nvCxnSpPr>
        <p:spPr>
          <a:xfrm flipH="1">
            <a:off x="4563249" y="2112566"/>
            <a:ext cx="1568755" cy="3722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</p:cNvCxnSpPr>
          <p:nvPr/>
        </p:nvCxnSpPr>
        <p:spPr>
          <a:xfrm>
            <a:off x="6132004" y="2112566"/>
            <a:ext cx="1743613" cy="300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" idx="2"/>
          </p:cNvCxnSpPr>
          <p:nvPr/>
        </p:nvCxnSpPr>
        <p:spPr>
          <a:xfrm>
            <a:off x="3178913" y="3356992"/>
            <a:ext cx="0" cy="1105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</p:cNvCxnSpPr>
          <p:nvPr/>
        </p:nvCxnSpPr>
        <p:spPr>
          <a:xfrm>
            <a:off x="9058949" y="3284984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Topshiqirni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67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9658</TotalTime>
  <Words>504</Words>
  <Application>Microsoft Office PowerPoint</Application>
  <PresentationFormat>Произвольный</PresentationFormat>
  <Paragraphs>114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897</cp:revision>
  <dcterms:created xsi:type="dcterms:W3CDTF">2020-08-03T09:44:14Z</dcterms:created>
  <dcterms:modified xsi:type="dcterms:W3CDTF">2020-12-21T16:02:59Z</dcterms:modified>
</cp:coreProperties>
</file>