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6" r:id="rId3"/>
    <p:sldId id="298" r:id="rId4"/>
    <p:sldId id="299" r:id="rId5"/>
    <p:sldId id="297" r:id="rId6"/>
    <p:sldId id="300" r:id="rId7"/>
    <p:sldId id="305" r:id="rId8"/>
    <p:sldId id="301" r:id="rId9"/>
    <p:sldId id="302" r:id="rId10"/>
    <p:sldId id="303" r:id="rId11"/>
    <p:sldId id="304" r:id="rId12"/>
    <p:sldId id="306" r:id="rId13"/>
    <p:sldId id="308" r:id="rId14"/>
    <p:sldId id="307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C98C-2487-4879-9073-B724B683D0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42FD2-2670-4712-B63A-696C66376E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4B37-D035-4811-A45F-183026958B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0E132-83C8-4034-853D-6EA78EEC07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A1F7-C9AB-4754-BD98-0A5DFA8CFD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3F44-4394-4349-8134-87967F1CED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785439" y="1700808"/>
            <a:ext cx="5966745" cy="447643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Amir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Temur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(3-dars)</a:t>
            </a:r>
          </a:p>
          <a:p>
            <a:pPr marL="37951" algn="ctr">
              <a:spcBef>
                <a:spcPts val="227"/>
              </a:spcBef>
            </a:pPr>
            <a:endParaRPr lang="en-US" sz="24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mayllari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098" name="Picture 2" descr="C:\Users\akosh\Desktop\онлайн дарс\navroz\Без названия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2043126"/>
            <a:ext cx="3572114" cy="275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5760" y="1404680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Rioya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6705" y="2780928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86741" y="2708920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4656" y="4797152"/>
            <a:ext cx="5040560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rioya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38669" y="4777037"/>
            <a:ext cx="5040560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rioya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4563249" y="2112566"/>
            <a:ext cx="1568755" cy="372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6132004" y="2112566"/>
            <a:ext cx="1743613" cy="300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>
            <a:off x="3178913" y="3356992"/>
            <a:ext cx="0" cy="1105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9058949" y="328498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Topshiqirni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10879" y="6453916"/>
            <a:ext cx="476178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8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783" y="1268760"/>
            <a:ext cx="11631865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9416" y="2564904"/>
            <a:ext cx="1051316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kamondan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otish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3143" y="3645024"/>
            <a:ext cx="1051316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baquvvat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dovyurak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3143" y="4653136"/>
            <a:ext cx="1051316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idrokli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ziyrak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9416" y="5661248"/>
            <a:ext cx="1051316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75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Topshiqirni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Amir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bolalikdan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…..                   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shahmat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murabbiylar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nazorati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yoshlikdan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…….            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mashg‘ul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…………..</a:t>
            </a:r>
          </a:p>
          <a:p>
            <a:pPr algn="just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qobiliyat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fazilatlarni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faxmlab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sadoqatli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………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qobiliyatiga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yillaridanoq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barlos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qabilasi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yigitlariga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boshchilik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75920" y="1844824"/>
            <a:ext cx="547260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baquvvat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dovyurak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12224" y="2708920"/>
            <a:ext cx="374441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kamondan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otish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5800" y="3573016"/>
            <a:ext cx="734145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idrokli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ziyrak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5480" y="4869160"/>
            <a:ext cx="316835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oshqara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13631" y="638132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664" y="1266924"/>
            <a:ext cx="558062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204864"/>
            <a:ext cx="5526614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Sohibqiron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egamiz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Jahongirsiz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Taxt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tojingiz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12024" y="2204864"/>
            <a:ext cx="5616624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Dedingiz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adolatda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</a:t>
            </a:r>
          </a:p>
          <a:p>
            <a:pPr lvl="0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edingiz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bosh.</a:t>
            </a:r>
          </a:p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Millat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madhin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tig‘da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chalib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Kezdingiz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sahro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tog‘-u, tosh.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5962" y="4581128"/>
            <a:ext cx="6670478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qilichdan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endParaRPr lang="en-US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Ayadingiz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g‘animni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Turon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tuprog‘ida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Bo‘lmasin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oh-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411905" y="6525924"/>
            <a:ext cx="466075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0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5370" y="1340768"/>
            <a:ext cx="5526614" cy="2376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Shavkatingiz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sharaflaydi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yilliklar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ham.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Ruhingizga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qurdirgan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qasrlar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4762" y="1340768"/>
            <a:ext cx="5616624" cy="236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Shahrisabzning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shavkati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balqdi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deb.</a:t>
            </a:r>
          </a:p>
          <a:p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sayqali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2214" y="4005064"/>
            <a:ext cx="6454454" cy="2232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o‘zligin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Bilishni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Shahrisabz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Samarqandda</a:t>
            </a:r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Poyingizga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8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83432" y="1628800"/>
            <a:ext cx="6552728" cy="30963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odamchalar\FB_IMG_16021351854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3717032"/>
            <a:ext cx="4104968" cy="280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268760"/>
            <a:ext cx="1152128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Temuriylar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avlodiga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mansub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taniqli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368" y="2492896"/>
            <a:ext cx="11521280" cy="4032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Ulugʻbek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Temurning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sevimli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nabirasi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Shohrux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Mirzoning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oʻgʻli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Muhammad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Taragʻaydir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Yoshligidan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izzat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qilishgan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shahzoda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keyinchalik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Ulugʻbek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-fan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Ko‘ragoniy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tibbiyot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qiziqqan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sheʼrlar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1233248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 fontScale="92500"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Temuriylar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ordeni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muzeylar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92" y="1268760"/>
            <a:ext cx="578630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navroz\Без названия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4" y="1556792"/>
            <a:ext cx="3660998" cy="400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783" y="1268760"/>
            <a:ext cx="11631865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16832"/>
            <a:ext cx="11665296" cy="4680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Temuriylar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ordeni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Temuriylar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1996-yil 18-oktabrda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Sohibqiron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660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yubileyi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maydonidagi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Sohibqiron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ro‘parasida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Respublikamizda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me’morchilik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obidalari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Samarqand,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Shahrisabz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shaharlarda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qurdirgan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madrasalar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ta’mirlandi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1996-yil 26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aprelda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ta’sis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qoplangan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kumushdan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qirrali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bo‘rtma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Amir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ulug‘vor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qiyofasi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kumush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01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–gin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kuchaytirishga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Qiyoslang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buyruq-istak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2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9-mashq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783" y="1268760"/>
            <a:ext cx="11631865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buyruq-istak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5400" y="2731567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E’tiborli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363" y="3789040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Saqlamoq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0829" y="4725144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Ozor</a:t>
            </a:r>
            <a:r>
              <a:rPr lang="en-US" sz="4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r>
              <a:rPr lang="en-US" sz="4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3392" y="5781917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Rioya</a:t>
            </a:r>
            <a:r>
              <a:rPr lang="en-US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4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damchalar\FB_IMG_1600890138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2545375"/>
            <a:ext cx="3312368" cy="398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8140" y="171300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E’tiborli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5480" y="3321007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48128" y="3261612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5792" y="4797152"/>
            <a:ext cx="50405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Do‘stlaringga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yaqinlaringga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52356" y="4797152"/>
            <a:ext cx="50405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Do‘stlaringizga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yaqinlaringizga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4535629" y="2420888"/>
            <a:ext cx="1568755" cy="372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6104384" y="2420888"/>
            <a:ext cx="1743613" cy="300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>
            <a:off x="3287688" y="3897071"/>
            <a:ext cx="0" cy="604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9120336" y="38376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Topshiqirni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2015" y="6453916"/>
            <a:ext cx="47506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Topshiqirni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2379" y="1477519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1478" y="2827215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29655" y="2827215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8596" y="4797152"/>
            <a:ext cx="5040560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38669" y="4797152"/>
            <a:ext cx="5040560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4449868" y="2185405"/>
            <a:ext cx="1568755" cy="372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6018623" y="2185405"/>
            <a:ext cx="1743613" cy="300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>
            <a:off x="3163686" y="3403279"/>
            <a:ext cx="0" cy="1105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9101863" y="3403279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44819" y="6453916"/>
            <a:ext cx="472784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9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5760" y="1404680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Saqlamoq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6705" y="2780928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86741" y="2708920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4656" y="4797152"/>
            <a:ext cx="5040560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kiyimlaringni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uy-joyingni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38669" y="4777037"/>
            <a:ext cx="5040560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kiyimlaringizni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uy-joyingni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orasta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4563249" y="2112566"/>
            <a:ext cx="1568755" cy="372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6132004" y="2112566"/>
            <a:ext cx="1743613" cy="300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>
            <a:off x="3178913" y="3356992"/>
            <a:ext cx="0" cy="1105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9058949" y="328498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Topshiqirni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9658</TotalTime>
  <Words>504</Words>
  <Application>Microsoft Office PowerPoint</Application>
  <PresentationFormat>Произвольный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897</cp:revision>
  <dcterms:created xsi:type="dcterms:W3CDTF">2020-08-03T09:44:14Z</dcterms:created>
  <dcterms:modified xsi:type="dcterms:W3CDTF">2020-12-21T16:02:59Z</dcterms:modified>
</cp:coreProperties>
</file>