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14A4-6C1E-4D3D-B209-06509A8E18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73EAD-D82F-4107-8AC8-604DC1AE88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594BE-68FE-4E30-B795-B227D43D3C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F114-B5A1-4F5D-864D-8383D061E3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3499-D0A6-4444-A305-D5D3438E44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BA88-D34A-4B93-9165-B022F7C450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785439" y="1700808"/>
            <a:ext cx="5966745" cy="447643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Amir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Temur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(1-dars)</a:t>
            </a:r>
          </a:p>
          <a:p>
            <a:pPr marL="37951" algn="ctr">
              <a:spcBef>
                <a:spcPts val="227"/>
              </a:spcBef>
            </a:pPr>
            <a:endParaRPr lang="en-US" sz="2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mayllari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Picture 2" descr="C:\Users\akosh\Desktop\онлайн дарс\navroz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916832"/>
            <a:ext cx="3223245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735960" y="1412776"/>
            <a:ext cx="2952328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53366" y="1425684"/>
            <a:ext cx="2922554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976320" y="1394390"/>
            <a:ext cx="2959134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352" y="2420888"/>
            <a:ext cx="194421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3352" y="4005064"/>
            <a:ext cx="194421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352" y="5589240"/>
            <a:ext cx="194421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2381358" y="2348880"/>
            <a:ext cx="2922554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sevaylik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Куб 9"/>
          <p:cNvSpPr/>
          <p:nvPr/>
        </p:nvSpPr>
        <p:spPr>
          <a:xfrm>
            <a:off x="2373834" y="3933056"/>
            <a:ext cx="293007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2373834" y="5517232"/>
            <a:ext cx="3002086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sevsinlar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5447928" y="2285585"/>
            <a:ext cx="317515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asraylik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8760296" y="2276872"/>
            <a:ext cx="317515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qilaylik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5441122" y="3861048"/>
            <a:ext cx="317515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>
            <a:off x="8775486" y="3789040"/>
            <a:ext cx="317515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5513130" y="5517232"/>
            <a:ext cx="317515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asrasinlar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8771028" y="5531835"/>
            <a:ext cx="3175158" cy="79208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qilsinlar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5"/>
          </p:nvPr>
        </p:nvSpPr>
        <p:spPr>
          <a:xfrm>
            <a:off x="7529655" y="6484694"/>
            <a:ext cx="4759033" cy="184666"/>
          </a:xfrm>
        </p:spPr>
        <p:txBody>
          <a:bodyPr/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Turayeva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Munira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Samatovna</a:t>
            </a:r>
            <a:r>
              <a:rPr lang="en-US" sz="1200" dirty="0" smtClean="0">
                <a:solidFill>
                  <a:srgbClr val="FF0000"/>
                </a:solidFill>
              </a:rPr>
              <a:t>. </a:t>
            </a:r>
            <a:r>
              <a:rPr lang="en-US" sz="1200" dirty="0" err="1" smtClean="0">
                <a:solidFill>
                  <a:srgbClr val="FF0000"/>
                </a:solidFill>
              </a:rPr>
              <a:t>Yashnobod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tumani</a:t>
            </a:r>
            <a:r>
              <a:rPr lang="en-US" sz="1200" dirty="0" smtClean="0">
                <a:solidFill>
                  <a:srgbClr val="FF0000"/>
                </a:solidFill>
              </a:rPr>
              <a:t> 231-maktab.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7368" y="2492896"/>
            <a:ext cx="39604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368" y="3933056"/>
            <a:ext cx="39604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o‘ling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368" y="5373216"/>
            <a:ext cx="39604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68208" y="2492896"/>
            <a:ext cx="39604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kuylaylik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68208" y="3933056"/>
            <a:ext cx="39604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boramiz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978829" y="5445224"/>
            <a:ext cx="39604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укувчилар расми\IMG_20200805_062611_5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960948"/>
            <a:ext cx="2880319" cy="33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…………..      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132856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Serqatnov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ehtiyot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   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982" y="3068960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saboqlarini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3933056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…………..  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649" y="4797152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 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649" y="5733256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 ..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75920" y="1448780"/>
            <a:ext cx="216024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8284" y="2312876"/>
            <a:ext cx="183201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71464" y="3248980"/>
            <a:ext cx="194421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00292" y="3203526"/>
            <a:ext cx="193583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51784" y="4113076"/>
            <a:ext cx="19802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kuylaylik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75920" y="4977172"/>
            <a:ext cx="201622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boraylik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79776" y="5902270"/>
            <a:ext cx="172819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quygin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7313631" y="646958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0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3712" y="1268760"/>
            <a:ext cx="4896544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193" y="2007855"/>
            <a:ext cx="4680520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quvvatga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Kasb-hunarga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48128" y="2004900"/>
            <a:ext cx="4680520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Alpomishning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Hotamtoyga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193" y="4365910"/>
            <a:ext cx="4680520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Haromdan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sadaf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48128" y="4365910"/>
            <a:ext cx="4680520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Odob-axloq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ezgu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botir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248128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укувчилар расми\IMG_20200805_062530_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9345">
            <a:off x="8300024" y="3017011"/>
            <a:ext cx="2876752" cy="287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авильный пятиугольник 2"/>
          <p:cNvSpPr/>
          <p:nvPr/>
        </p:nvSpPr>
        <p:spPr>
          <a:xfrm>
            <a:off x="1199456" y="1628800"/>
            <a:ext cx="7416824" cy="3528392"/>
          </a:xfrm>
          <a:prstGeom prst="pen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2204864"/>
            <a:ext cx="5472608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boylikning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7724" y="4581128"/>
            <a:ext cx="5470244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ayyor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12024" y="2204864"/>
            <a:ext cx="5598495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Ishlagan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tishlar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Ishlamagan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tosh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tishlar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12024" y="4581128"/>
            <a:ext cx="5598495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Mashaqqatsiz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kelmas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Mehnatsiz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taxt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kelmas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Amir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navroz\Без названия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95" y="1284115"/>
            <a:ext cx="2749661" cy="2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navroz\Без названия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1284115"/>
            <a:ext cx="2736304" cy="2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navroz\Без названия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284114"/>
            <a:ext cx="2809778" cy="25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navroz\Без названия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077072"/>
            <a:ext cx="2809778" cy="252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navroz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94" y="4077072"/>
            <a:ext cx="274966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kosh\Desktop\онлайн дарс\navroz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29" y="4077073"/>
            <a:ext cx="275905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kosh\Desktop\онлайн дарс\navroz\images (4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4077072"/>
            <a:ext cx="272836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kosh\Desktop\онлайн дарс\navroz\Без названия (5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284115"/>
            <a:ext cx="2809778" cy="2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Amir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196752"/>
            <a:ext cx="11737304" cy="54726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Amir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sohibqiron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Movarounnahrni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mo‘g‘ullar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istilosidan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markazlashgan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hunarmandlari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tajribasidan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obodonlashtirishda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Ko‘ksaroy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Jome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masjidi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Bibixonim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madrasasi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Shohizindadagi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maqbaralarni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Dilkusho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Behisht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saroylarni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ko‘priklar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kanallar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rabotlar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qurdirdi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Amir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Shahrisabzda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qurdirgan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Oqsaroyning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peshtoqidagi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naqshlar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“Agar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kuch-qudratimizga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shubha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biz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imoratlarga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yozdirgan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Bobomizning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bunyodkorlik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</a:p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9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84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Buyruq-istak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qaratilgan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ma’nolarini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97519"/>
              </p:ext>
            </p:extLst>
          </p:nvPr>
        </p:nvGraphicFramePr>
        <p:xfrm>
          <a:off x="407368" y="3356992"/>
          <a:ext cx="11368359" cy="2040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4464496"/>
                <a:gridCol w="4455591"/>
              </a:tblGrid>
              <a:tr h="486054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o‘qiy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o‘qiylik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o‘qing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o‘qisin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o‘qisinlar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4654" y="5661248"/>
            <a:ext cx="11736002" cy="927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-ay, -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aylik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boray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boraylik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457647" y="666994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buyruq-istak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7768" y="2168953"/>
            <a:ext cx="4176464" cy="43924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O‘rganmoq</a:t>
            </a: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kuylamoq</a:t>
            </a: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ehtiyot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bajarmoq</a:t>
            </a: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укувчилар расми\скачанные файлы (12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"/>
          <a:stretch/>
        </p:blipFill>
        <p:spPr bwMode="auto">
          <a:xfrm>
            <a:off x="479376" y="2780928"/>
            <a:ext cx="2896520" cy="3024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укувчилар расми\скачанные файлы (12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"/>
          <a:stretch/>
        </p:blipFill>
        <p:spPr bwMode="auto">
          <a:xfrm>
            <a:off x="8760296" y="2853029"/>
            <a:ext cx="2896520" cy="3024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92144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8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49243"/>
              </p:ext>
            </p:extLst>
          </p:nvPr>
        </p:nvGraphicFramePr>
        <p:xfrm>
          <a:off x="335360" y="1412776"/>
          <a:ext cx="1152128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4464496"/>
                <a:gridCol w="4392489"/>
              </a:tblGrid>
              <a:tr h="486054"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o‘rganay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o‘rganaylik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‘rgan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o‘rganing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o‘rgansin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o‘rgansinlar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13599"/>
              </p:ext>
            </p:extLst>
          </p:nvPr>
        </p:nvGraphicFramePr>
        <p:xfrm>
          <a:off x="335360" y="4221088"/>
          <a:ext cx="11521281" cy="2072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/>
                <a:gridCol w="4464496"/>
                <a:gridCol w="4392489"/>
              </a:tblGrid>
              <a:tr h="486054"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kuylay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kuylaylik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kuyla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kuylangiz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kuylasin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kuylasinlar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2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09242"/>
              </p:ext>
            </p:extLst>
          </p:nvPr>
        </p:nvGraphicFramePr>
        <p:xfrm>
          <a:off x="335360" y="1412776"/>
          <a:ext cx="11521281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296"/>
                <a:gridCol w="4464496"/>
                <a:gridCol w="4392489"/>
              </a:tblGrid>
              <a:tr h="486054"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ehtiyot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qilay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ehtiyot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qilaylik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ehtiyot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ehtiyot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qiling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ehtiyot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qilsin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ehtiyot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qilsinlar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54237"/>
              </p:ext>
            </p:extLst>
          </p:nvPr>
        </p:nvGraphicFramePr>
        <p:xfrm>
          <a:off x="335360" y="4221088"/>
          <a:ext cx="11521281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4464496"/>
                <a:gridCol w="4392489"/>
              </a:tblGrid>
              <a:tr h="486054"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bajaray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bajaraylik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bajaring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bajarsin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bajarsinlar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57990" y="2176070"/>
            <a:ext cx="3672408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968208" y="2198608"/>
            <a:ext cx="3672408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30398" y="4581128"/>
            <a:ext cx="3888432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imoya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укувчилар расми\IMG_20200805_062600_5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221088"/>
            <a:ext cx="1939106" cy="21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укувчилар расми\IMG_20200805_062600_5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4061946"/>
            <a:ext cx="1939106" cy="21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укувчилар расми\IMG_20200805_062600_5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467" y="2176070"/>
            <a:ext cx="1939106" cy="21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8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9345</TotalTime>
  <Words>490</Words>
  <Application>Microsoft Office PowerPoint</Application>
  <PresentationFormat>Произвольный</PresentationFormat>
  <Paragraphs>172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868</cp:revision>
  <dcterms:created xsi:type="dcterms:W3CDTF">2020-08-03T09:44:14Z</dcterms:created>
  <dcterms:modified xsi:type="dcterms:W3CDTF">2020-12-21T14:43:57Z</dcterms:modified>
</cp:coreProperties>
</file>