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74" r:id="rId3"/>
    <p:sldId id="275" r:id="rId4"/>
    <p:sldId id="276" r:id="rId5"/>
    <p:sldId id="279" r:id="rId6"/>
    <p:sldId id="280" r:id="rId7"/>
    <p:sldId id="281" r:id="rId8"/>
    <p:sldId id="282" r:id="rId9"/>
    <p:sldId id="283" r:id="rId10"/>
    <p:sldId id="284" r:id="rId11"/>
    <p:sldId id="285" r:id="rId12"/>
    <p:sldId id="286" r:id="rId13"/>
    <p:sldId id="277" r:id="rId14"/>
    <p:sldId id="278" r:id="rId15"/>
    <p:sldId id="273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4C7FE-74B5-4241-B0D1-1BF2BFE6F88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EC0BA-65EC-4B04-B7A5-88B8130F68B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BE6E8-989D-442B-A3D8-4F22A50EDD9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F45F5-9AED-4234-8851-C51D874E80B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ADBE03-7D58-4832-AD97-2DD6A5B2C4E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6B5389-BB1A-4F41-B06E-980EC9C2868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708920"/>
            <a:ext cx="6048672" cy="269646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Navoiy</a:t>
            </a:r>
            <a:endParaRPr lang="en-US" sz="36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Fe’llarning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tuzilishiga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ko‘ra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turlari</a:t>
            </a:r>
            <a:r>
              <a:rPr lang="en-US" sz="2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494240"/>
            <a:ext cx="709093" cy="250506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13" name="Рисунок 12" descr="C:\Users\akosh\Desktop\онлайн дарс\navoiy\Без названия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9" b="17803"/>
          <a:stretch/>
        </p:blipFill>
        <p:spPr bwMode="auto">
          <a:xfrm>
            <a:off x="8544272" y="2060848"/>
            <a:ext cx="3168352" cy="31285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412776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etilmoqda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956" y="2403854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Obidjon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590" y="3429000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Nargiza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yegani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4509120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o‘rtog‘ini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5661248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ustozini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41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93610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99756" y="2348878"/>
            <a:ext cx="4104456" cy="424847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odamchalar\FB_IMG_16021352577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375508"/>
            <a:ext cx="3384376" cy="422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odamchalar\FB_IMG_16021352663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2375507"/>
            <a:ext cx="3600400" cy="4221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17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…….   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tez-tez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she’rxonlik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kechalarini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…….….          . Bu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yetuk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……..……...  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……………….  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iste’dodi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Lutfiy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Sharafuddin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Yazdiy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insonlarning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………..  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 ……….. .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Bolaligida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Farididdin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Attorning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Mantiq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ut-tayr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……..        .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Oradan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asrlik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Lison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ut-tayr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dostonini</a:t>
            </a:r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…..         .    </a:t>
            </a:r>
            <a:endParaRPr lang="ru-RU" sz="2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04312" y="1700808"/>
            <a:ext cx="1584176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sevgan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59896" y="2263130"/>
            <a:ext cx="2232248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187788" y="2852936"/>
            <a:ext cx="208823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3502164"/>
            <a:ext cx="244827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91944" y="4042619"/>
            <a:ext cx="1512168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qozongan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87788" y="4653136"/>
            <a:ext cx="1244135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01717" y="5229200"/>
            <a:ext cx="2448272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sevib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5960" y="5846342"/>
            <a:ext cx="1512168" cy="3600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endParaRPr lang="ru-RU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40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Xonaqoh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hujralaridan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supachaga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to‘shalgan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nuroniy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o‘tiribdi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xontaxtada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choynak-piyola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ikki-uch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piyoladagi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ho‘plab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tizzasidagi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shovqini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yoqqa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kelinglar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-chi!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ketishdi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birgina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besh-olti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sallacha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egnida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yupqa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ixcham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kamzul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oyog‘ida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etikcha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chopqillab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qo‘lchalarini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42900" indent="-3429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nedur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– deb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Tx/>
              <a:buChar char="-"/>
            </a:pP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bola.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20136" y="6377941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63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just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qatnaysanmi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Tx/>
              <a:buChar char="-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Qatnayman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tutishi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odobi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chaqirganimda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o‘rtoqlaring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huzurimga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So‘roqlarimga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Umring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Fozil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obro‘ga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erishgaysan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G‘iyosiddin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salomlashdi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duo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Ota-bola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xayrlashib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karvonsaroy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mo‘ysafid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kimligini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tarixchi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Sharafuddin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Yazdiy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-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olimning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xizmatlari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martabasi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uchrashuv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1447 –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Taft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65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23592" y="1484784"/>
            <a:ext cx="8064896" cy="24423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damchalar\FB_IMG_1603709539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221088"/>
            <a:ext cx="3384376" cy="244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odamchalar\FB_IMG_1603709539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4204344"/>
            <a:ext cx="3384376" cy="244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odamchalar\FB_IMG_1603709539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221086"/>
            <a:ext cx="3384376" cy="2443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268760"/>
            <a:ext cx="11521280" cy="7920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7368" y="2377720"/>
            <a:ext cx="5400600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keldim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28048" y="2358420"/>
            <a:ext cx="5400600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28048" y="4797152"/>
            <a:ext cx="5400600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sovg‘amizni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bo‘ldilar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4959" y="4797152"/>
            <a:ext cx="5400600" cy="151216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Sinfdoshlarimiz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qildik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9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alisher\muze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7"/>
            <a:ext cx="5256584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alisher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1307624"/>
            <a:ext cx="5256584" cy="226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alisher\Без названия (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077072"/>
            <a:ext cx="5256584" cy="233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alisher\Без назван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6" y="4077072"/>
            <a:ext cx="5256584" cy="233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17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18457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(Toshkent sh.) –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madaniy-ma’rifiy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muassasa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1940-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tavalludining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1991-yildan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Akademiyasi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ekspozitsiyasi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8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bo‘limdan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ijodidan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Hamsa”ning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qo‘lyozma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foto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dostonlarga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ishlangan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miniatyuralar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bezaklar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portretlar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haykallar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albomlar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lagan,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ko‘zachalar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Farhod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Layli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Majnun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1968-yil)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muzeyga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bag‘ishlaydi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52592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207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ctr">
              <a:lnSpc>
                <a:spcPct val="150000"/>
              </a:lnSpc>
              <a:buAutoNum type="arabicPeriod"/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1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89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412776"/>
            <a:ext cx="475252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2104" y="1409280"/>
            <a:ext cx="4752528" cy="5795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251956" y="2150091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688288" y="2204864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581" y="3140968"/>
            <a:ext cx="4752528" cy="18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98180" y="3184339"/>
            <a:ext cx="4752528" cy="17647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fe’llardir</a:t>
            </a:r>
            <a:r>
              <a:rPr lang="en-US" sz="29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582" y="5229200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4582" y="6093296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yugurmoq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98180" y="5229200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97043" y="6093296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529655" y="6669940"/>
            <a:ext cx="454300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97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3392" y="1412776"/>
            <a:ext cx="4752528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032104" y="1409280"/>
            <a:ext cx="4752528" cy="5795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2251956" y="2150091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688288" y="2204864"/>
            <a:ext cx="1800200" cy="864096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34581" y="3140968"/>
            <a:ext cx="4752528" cy="1800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qo‘shaloq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998180" y="3184339"/>
            <a:ext cx="4752528" cy="176474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takrorlanishidan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4582" y="5229200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aytdi-qo‘ydi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4582" y="6093296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qo‘ydi-chiqdi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98180" y="5229200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ko‘ra-ko‘ra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97043" y="6093296"/>
            <a:ext cx="4752528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yig‘lay-yig‘lay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5"/>
          </p:nvPr>
        </p:nvSpPr>
        <p:spPr>
          <a:xfrm>
            <a:off x="7457647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382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4010" y="2132856"/>
            <a:ext cx="424781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010" y="2996952"/>
            <a:ext cx="4247814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3352" y="3933056"/>
            <a:ext cx="4248472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ayron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4025" y="4941168"/>
            <a:ext cx="4247799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2913" y="5877272"/>
            <a:ext cx="4248472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80176" y="2132856"/>
            <a:ext cx="4244867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unyod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80176" y="2996952"/>
            <a:ext cx="4244867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680176" y="3861048"/>
            <a:ext cx="4244867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74655" y="4869160"/>
            <a:ext cx="4244867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674656" y="5877272"/>
            <a:ext cx="4244867" cy="57606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hurmat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odamchalar\FB_IMG_16008901384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546" y="2132855"/>
            <a:ext cx="2772916" cy="4476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77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412776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Korxona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xujjatga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4956" y="2403854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o‘qituvchisining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590" y="3429000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go‘zalligiga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hayron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336" y="4509120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Qayerdandir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336" y="5661248"/>
            <a:ext cx="11521280" cy="83867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sport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shug‘ullanishga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241623" y="6525924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396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6210</TotalTime>
  <Words>654</Words>
  <Application>Microsoft Office PowerPoint</Application>
  <PresentationFormat>Произвольный</PresentationFormat>
  <Paragraphs>112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635</cp:revision>
  <dcterms:created xsi:type="dcterms:W3CDTF">2020-08-03T09:44:14Z</dcterms:created>
  <dcterms:modified xsi:type="dcterms:W3CDTF">2020-12-21T17:00:21Z</dcterms:modified>
</cp:coreProperties>
</file>