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4" r:id="rId3"/>
    <p:sldId id="275" r:id="rId4"/>
    <p:sldId id="276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77" r:id="rId14"/>
    <p:sldId id="278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4C7FE-74B5-4241-B0D1-1BF2BFE6F8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EC0BA-65EC-4B04-B7A5-88B8130F68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BE6E8-989D-442B-A3D8-4F22A50EDD9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45F5-9AED-4234-8851-C51D874E80B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DBE03-7D58-4832-AD97-2DD6A5B2C4E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B5389-BB1A-4F41-B06E-980EC9C2868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2696460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Alisher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Navoiy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tuzilishiga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3" name="Рисунок 12" descr="C:\Users\akosh\Desktop\онлайн дарс\navoiy\Без названия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39" b="17803"/>
          <a:stretch/>
        </p:blipFill>
        <p:spPr bwMode="auto">
          <a:xfrm>
            <a:off x="8544272" y="2060848"/>
            <a:ext cx="3168352" cy="312850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412776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Yurtimizda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etilmoqda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956" y="2403854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Obidjon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590" y="3429000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muzqaymoq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yegani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4509120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o‘rtog‘ini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5661248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xurmat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52592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44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99756" y="2348878"/>
            <a:ext cx="4104456" cy="42484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damchalar\FB_IMG_16021352577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375508"/>
            <a:ext cx="3384376" cy="422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odamchalar\FB_IMG_16021352663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2375507"/>
            <a:ext cx="3600400" cy="422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17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G‘iyosiddin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……. 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she’rxonlik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kechalarini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…….….          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yetuk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……..……...  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……………….  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iste’dodi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Lutfiy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Sharafuddin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Ali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Yazdiy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………..  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mashg‘uloti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 ……….. 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Bolaligida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Farididdin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ut-tayr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……..        .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muddat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o‘tgach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ut-tayr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…..         . 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04312" y="1700808"/>
            <a:ext cx="1584176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sevgan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59896" y="2263130"/>
            <a:ext cx="223224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87788" y="2852936"/>
            <a:ext cx="208823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360" y="3502164"/>
            <a:ext cx="244827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91944" y="4042619"/>
            <a:ext cx="151216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qozongan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87788" y="4653136"/>
            <a:ext cx="1244135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01717" y="5229200"/>
            <a:ext cx="244827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35960" y="5846342"/>
            <a:ext cx="1512168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40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uchrashuv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Xonaqoh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hujralaridan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supachaga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to‘shalgan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nuroniy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o‘tiribdi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xontaxtada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choynak-piyola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ikki-uch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bir-ikki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ho‘plab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tizzasidagi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tutindi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shovqini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kelinglar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-chi!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birgina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besh-olti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yoshlardagi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sallacha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egnida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kamzul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oyog‘ida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etikcha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chopqillab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qo‘lchalarini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qo‘ygancha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nedur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63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qatnaysanmi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algn="just">
              <a:buFontTx/>
              <a:buChar char="-"/>
            </a:pP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Qatnayman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chaqirganimda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o‘rtoqlaring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huzurimga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So‘roqlarimga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Fozil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obro‘ga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erishgaysan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G‘iyosiddin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salomlashdi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duo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Ota-bola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xayrlashib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karvonsaroy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mo‘ysafid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kimligini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Sharafuddin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Ali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Yazdiy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-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martabasi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uchrashuv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1447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Taft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65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3592" y="1484784"/>
            <a:ext cx="8064896" cy="24423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3709539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221088"/>
            <a:ext cx="3384376" cy="244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odamchalar\FB_IMG_1603709539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4204344"/>
            <a:ext cx="3384376" cy="244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odamchalar\FB_IMG_1603709539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4221086"/>
            <a:ext cx="3384376" cy="244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1268760"/>
            <a:ext cx="11521280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7368" y="2377720"/>
            <a:ext cx="540060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28048" y="2358420"/>
            <a:ext cx="540060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28048" y="4797152"/>
            <a:ext cx="540060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sovg‘amizni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bo‘ldilar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4959" y="4797152"/>
            <a:ext cx="540060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29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alisher\muz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7"/>
            <a:ext cx="5256584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alisher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1307624"/>
            <a:ext cx="5256584" cy="226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alisher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077072"/>
            <a:ext cx="5256584" cy="233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alisher\Без названия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4077072"/>
            <a:ext cx="5256584" cy="233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178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(Toshkent sh.) –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madaniy-ma’rifiy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1940-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1991-yildan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Akademiyasi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ekspozitsiyasi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8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bo‘limdan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Hamsa”ning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qo‘lyozma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nusxalari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ishlangan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miniatyuralar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bezaklar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portretlar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albomlar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lagan,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ko‘zachalar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Farhod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Majnun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1968-yil)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52592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07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8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412776"/>
            <a:ext cx="475252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2104" y="1409280"/>
            <a:ext cx="4752528" cy="5795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251956" y="2150091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8688288" y="2204864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4581" y="3140968"/>
            <a:ext cx="4752528" cy="18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98180" y="3184339"/>
            <a:ext cx="4752528" cy="17647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4582" y="5229200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582" y="6093296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98180" y="5229200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97043" y="6093296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529655" y="6669940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97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412776"/>
            <a:ext cx="475252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2104" y="1409280"/>
            <a:ext cx="4752528" cy="5795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251956" y="2150091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8688288" y="2204864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4581" y="3140968"/>
            <a:ext cx="4752528" cy="18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qo‘shaloq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98180" y="3184339"/>
            <a:ext cx="4752528" cy="17647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4582" y="5229200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aytdi-qo‘ydi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582" y="6093296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qo‘ydi-chiqdi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98180" y="5229200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ko‘ra-ko‘ra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97043" y="6093296"/>
            <a:ext cx="4752528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yig‘lay-yig‘lay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457647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38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4010" y="2132856"/>
            <a:ext cx="424781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4010" y="2996952"/>
            <a:ext cx="424781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3933056"/>
            <a:ext cx="4248472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4025" y="4941168"/>
            <a:ext cx="4247799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aydo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2913" y="5877272"/>
            <a:ext cx="4248472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80176" y="2132856"/>
            <a:ext cx="4244867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unyod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80176" y="2996952"/>
            <a:ext cx="4244867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680176" y="3861048"/>
            <a:ext cx="4244867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74655" y="4869160"/>
            <a:ext cx="4244867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74656" y="5877272"/>
            <a:ext cx="4244867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0890138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546" y="2132855"/>
            <a:ext cx="2772916" cy="447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775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412776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rahbari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xujjatga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4956" y="2403854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590" y="3429000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go‘zalligiga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336" y="4509120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5336" y="5661248"/>
            <a:ext cx="11521280" cy="8386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shug‘ullanishga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1623" y="6525924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9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6210</TotalTime>
  <Words>654</Words>
  <Application>Microsoft Office PowerPoint</Application>
  <PresentationFormat>Произвольный</PresentationFormat>
  <Paragraphs>112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635</cp:revision>
  <dcterms:created xsi:type="dcterms:W3CDTF">2020-08-03T09:44:14Z</dcterms:created>
  <dcterms:modified xsi:type="dcterms:W3CDTF">2020-12-21T17:00:21Z</dcterms:modified>
</cp:coreProperties>
</file>