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4" r:id="rId12"/>
    <p:sldId id="283" r:id="rId13"/>
    <p:sldId id="285" r:id="rId14"/>
    <p:sldId id="286" r:id="rId15"/>
    <p:sldId id="273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061" autoAdjust="0"/>
  </p:normalViewPr>
  <p:slideViewPr>
    <p:cSldViewPr>
      <p:cViewPr varScale="1">
        <p:scale>
          <a:sx n="74" d="100"/>
          <a:sy n="74" d="100"/>
        </p:scale>
        <p:origin x="-528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8A049-BF93-48CC-9288-D749A5500F19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8373A-9E77-4DCE-B2D6-4C46B44086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68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1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D2696A-3410-4033-B2FA-27F2118212C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402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2"/>
            <a:ext cx="10435757" cy="292709"/>
          </a:xfrm>
        </p:spPr>
        <p:txBody>
          <a:bodyPr lIns="0" tIns="0" rIns="0" bIns="0"/>
          <a:lstStyle>
            <a:lvl1pPr>
              <a:defRPr sz="190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9DDBE5-2D44-4D78-AD64-FDA0122050C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68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45E871-C220-4A8C-A8A7-EE1757FD3D9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631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084216-CC13-4A73-8288-474EE790DB0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313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FA1C24-BA4B-4121-85FC-EE346A6B4B4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033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2A849-43A2-4C9A-A7F9-898D182BB70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76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39416" y="260648"/>
            <a:ext cx="9612560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800" dirty="0" err="1"/>
              <a:t>O‘zbek</a:t>
            </a:r>
            <a:r>
              <a:rPr lang="en-US" sz="4800" dirty="0"/>
              <a:t> </a:t>
            </a:r>
            <a:r>
              <a:rPr lang="en-US" sz="4800" dirty="0" err="1" smtClean="0"/>
              <a:t>tili</a:t>
            </a:r>
            <a:endParaRPr lang="ru-RU" sz="4800" dirty="0"/>
          </a:p>
        </p:txBody>
      </p:sp>
      <p:sp>
        <p:nvSpPr>
          <p:cNvPr id="4" name="object 4"/>
          <p:cNvSpPr txBox="1"/>
          <p:nvPr/>
        </p:nvSpPr>
        <p:spPr>
          <a:xfrm>
            <a:off x="1847528" y="2708920"/>
            <a:ext cx="6048672" cy="2696460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sz="2800" b="1" dirty="0" err="1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8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8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36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Alisher</a:t>
            </a:r>
            <a:r>
              <a:rPr lang="en-US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Navoiy</a:t>
            </a:r>
            <a:endParaRPr lang="en-US" sz="36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36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Fe’llarning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tuzilishiga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ko‘ra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turlari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2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11424" y="2494240"/>
            <a:ext cx="709093" cy="2505066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560496" y="116632"/>
            <a:ext cx="1224136" cy="936104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30"/>
          <p:cNvSpPr txBox="1"/>
          <p:nvPr/>
        </p:nvSpPr>
        <p:spPr>
          <a:xfrm>
            <a:off x="10632504" y="332656"/>
            <a:ext cx="1080120" cy="44691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lang="en-US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800" b="1" spc="10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12" name="Рисунок 11" descr="C:\Users\akosh\Desktop\онлайн дарс\navoiy\Без названия (3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62" r="24210"/>
          <a:stretch/>
        </p:blipFill>
        <p:spPr bwMode="auto">
          <a:xfrm>
            <a:off x="8400256" y="2343736"/>
            <a:ext cx="2994928" cy="26555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2615234" y="1340768"/>
            <a:ext cx="6768752" cy="100811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Шестиугольник 3"/>
          <p:cNvSpPr/>
          <p:nvPr/>
        </p:nvSpPr>
        <p:spPr>
          <a:xfrm>
            <a:off x="263352" y="2852936"/>
            <a:ext cx="3312368" cy="1008112"/>
          </a:xfrm>
          <a:prstGeom prst="hex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Шестиугольник 4"/>
          <p:cNvSpPr/>
          <p:nvPr/>
        </p:nvSpPr>
        <p:spPr>
          <a:xfrm>
            <a:off x="263352" y="4149080"/>
            <a:ext cx="3312368" cy="1008112"/>
          </a:xfrm>
          <a:prstGeom prst="hex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Шестиугольник 5"/>
          <p:cNvSpPr/>
          <p:nvPr/>
        </p:nvSpPr>
        <p:spPr>
          <a:xfrm>
            <a:off x="263352" y="5517232"/>
            <a:ext cx="3312368" cy="1008112"/>
          </a:xfrm>
          <a:prstGeom prst="hex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Шестиугольник 6"/>
          <p:cNvSpPr/>
          <p:nvPr/>
        </p:nvSpPr>
        <p:spPr>
          <a:xfrm>
            <a:off x="4295800" y="2858504"/>
            <a:ext cx="3312368" cy="1008112"/>
          </a:xfrm>
          <a:prstGeom prst="hex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Шестиугольник 7"/>
          <p:cNvSpPr/>
          <p:nvPr/>
        </p:nvSpPr>
        <p:spPr>
          <a:xfrm>
            <a:off x="8472264" y="2822784"/>
            <a:ext cx="3312368" cy="1008112"/>
          </a:xfrm>
          <a:prstGeom prst="hex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Шестиугольник 8"/>
          <p:cNvSpPr/>
          <p:nvPr/>
        </p:nvSpPr>
        <p:spPr>
          <a:xfrm>
            <a:off x="4343426" y="4175141"/>
            <a:ext cx="3312368" cy="1008112"/>
          </a:xfrm>
          <a:prstGeom prst="hex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Шестиугольник 9"/>
          <p:cNvSpPr/>
          <p:nvPr/>
        </p:nvSpPr>
        <p:spPr>
          <a:xfrm>
            <a:off x="4354196" y="5517232"/>
            <a:ext cx="3312368" cy="1008112"/>
          </a:xfrm>
          <a:prstGeom prst="hex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Шестиугольник 10"/>
          <p:cNvSpPr/>
          <p:nvPr/>
        </p:nvSpPr>
        <p:spPr>
          <a:xfrm>
            <a:off x="8486938" y="4175141"/>
            <a:ext cx="3312368" cy="1008112"/>
          </a:xfrm>
          <a:prstGeom prst="hex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Шестиугольник 11"/>
          <p:cNvSpPr/>
          <p:nvPr/>
        </p:nvSpPr>
        <p:spPr>
          <a:xfrm>
            <a:off x="8486938" y="5517232"/>
            <a:ext cx="3312368" cy="1008112"/>
          </a:xfrm>
          <a:prstGeom prst="hex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5"/>
          </p:nvPr>
        </p:nvSpPr>
        <p:spPr>
          <a:xfrm>
            <a:off x="7241623" y="6669940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7236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2615234" y="1340768"/>
            <a:ext cx="6768752" cy="100811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Шестиугольник 3"/>
          <p:cNvSpPr/>
          <p:nvPr/>
        </p:nvSpPr>
        <p:spPr>
          <a:xfrm>
            <a:off x="595944" y="2815473"/>
            <a:ext cx="3312368" cy="1008112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Шестиугольник 4"/>
          <p:cNvSpPr/>
          <p:nvPr/>
        </p:nvSpPr>
        <p:spPr>
          <a:xfrm>
            <a:off x="2667887" y="4204762"/>
            <a:ext cx="3312368" cy="1008112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unyod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Шестиугольник 5"/>
          <p:cNvSpPr/>
          <p:nvPr/>
        </p:nvSpPr>
        <p:spPr>
          <a:xfrm>
            <a:off x="623392" y="5517232"/>
            <a:ext cx="3312368" cy="1008112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ixtiro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Шестиугольник 6"/>
          <p:cNvSpPr/>
          <p:nvPr/>
        </p:nvSpPr>
        <p:spPr>
          <a:xfrm>
            <a:off x="7968208" y="2815473"/>
            <a:ext cx="3312368" cy="1008112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g‘olib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Шестиугольник 8"/>
          <p:cNvSpPr/>
          <p:nvPr/>
        </p:nvSpPr>
        <p:spPr>
          <a:xfrm>
            <a:off x="6600056" y="4204762"/>
            <a:ext cx="3312368" cy="1008112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ytib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Шестиугольник 9"/>
          <p:cNvSpPr/>
          <p:nvPr/>
        </p:nvSpPr>
        <p:spPr>
          <a:xfrm>
            <a:off x="8250646" y="5472571"/>
            <a:ext cx="3312368" cy="1008112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041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kosh\Desktop\онлайн дарс\odamchalar\FB_IMG_15997202303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90" y="2204864"/>
            <a:ext cx="4838095" cy="2006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kosh\Desktop\онлайн дарс\odamchalar\FB_IMG_16012175638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2741" y="4437112"/>
            <a:ext cx="5129744" cy="2006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akosh\Desktop\онлайн дарс\odamchalar\FB_IMG_15997202555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5976" y="2204864"/>
            <a:ext cx="5293196" cy="2006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akosh\Desktop\онлайн дарс\odamchalar\FB_IMG_160213525098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958" y="4437112"/>
            <a:ext cx="4717929" cy="205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3352" y="1268760"/>
            <a:ext cx="11665296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30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C:\Users\akosh\Desktop\онлайн дарс\odamchalar\FB_IMG_15997202303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91" y="1268760"/>
            <a:ext cx="3202313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akosh\Desktop\онлайн дарс\odamchalar\FB_IMG_15997202555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016" y="1268760"/>
            <a:ext cx="3036343" cy="2376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akosh\Desktop\онлайн дарс\odamchalar\FB_IMG_160213525098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959" y="4293096"/>
            <a:ext cx="3205762" cy="205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akosh\Desktop\онлайн дарс\odamchalar\FB_IMG_160121756381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831" y="4311618"/>
            <a:ext cx="2864514" cy="2150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431704" y="1340768"/>
            <a:ext cx="2664296" cy="144016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Anvar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argiza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o‘qidi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302207" y="1340767"/>
            <a:ext cx="2664296" cy="144016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Saida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qo‘lini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ko‘tardi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5720" y="4354181"/>
            <a:ext cx="2664296" cy="144016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Nilufar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doskaga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yozdi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276359" y="4311618"/>
            <a:ext cx="2664296" cy="144016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Behruz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bajardi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Выгнутая вниз стрелка 10"/>
          <p:cNvSpPr/>
          <p:nvPr/>
        </p:nvSpPr>
        <p:spPr>
          <a:xfrm rot="19911588">
            <a:off x="9293241" y="6041028"/>
            <a:ext cx="1368151" cy="525392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Выгнутая вниз стрелка 11"/>
          <p:cNvSpPr/>
          <p:nvPr/>
        </p:nvSpPr>
        <p:spPr>
          <a:xfrm rot="19911588">
            <a:off x="9350664" y="3065256"/>
            <a:ext cx="1368151" cy="648072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Выгнутая вниз стрелка 12"/>
          <p:cNvSpPr/>
          <p:nvPr/>
        </p:nvSpPr>
        <p:spPr>
          <a:xfrm rot="19911588">
            <a:off x="3607304" y="6086587"/>
            <a:ext cx="1368151" cy="514128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Выгнутая вниз стрелка 13"/>
          <p:cNvSpPr/>
          <p:nvPr/>
        </p:nvSpPr>
        <p:spPr>
          <a:xfrm rot="19911588">
            <a:off x="3461440" y="3065257"/>
            <a:ext cx="1368151" cy="648072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Нижний колонтитул 14"/>
          <p:cNvSpPr>
            <a:spLocks noGrp="1"/>
          </p:cNvSpPr>
          <p:nvPr>
            <p:ph type="ftr" sz="quarter" idx="5"/>
          </p:nvPr>
        </p:nvSpPr>
        <p:spPr>
          <a:xfrm>
            <a:off x="7241623" y="6453916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585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400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mutafakkir</a:t>
            </a:r>
            <a:endParaRPr lang="en-US" sz="3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tilining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asoschisi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1441-yil 9-fevralda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Hirot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tug‘ilgan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Alisherning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otasi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G‘iyosiddin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ilm-fanni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qadrlagan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o‘g‘lining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tarbiyasiga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bolaligidan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aqlli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sevib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10-11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yoshlarida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Farididdin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Attorning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Mantiq-ut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(“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”)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dostonini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o‘rganib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yodlab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14-15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yoshlarida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g‘azallar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turkiy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tilining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tilining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asoschisi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minglab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g‘azallari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ruboiylari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Xamsa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Muhokamat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ul-lug‘atayn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Xazoyin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ul-maoniy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mulkinning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sultoni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sazovor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1501-yil 3-yanvarda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Hirot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vafot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 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13631" y="6669940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162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C:\Users\akosh\Desktop\онлайн дарс\синф хоналар\FB_IMG_15984053476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4272" y="1938218"/>
            <a:ext cx="3384376" cy="396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kosh\Desktop\онлайн дарс\синф хоналар\FB_IMG_15984053476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75" y="1994761"/>
            <a:ext cx="3384376" cy="396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007768" y="1994761"/>
            <a:ext cx="4464496" cy="424255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41623" y="6453916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83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7368" y="1268760"/>
            <a:ext cx="11521280" cy="7920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Qishki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ta’til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etsin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07368" y="2276872"/>
            <a:ext cx="11521280" cy="43204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Qishki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ta’til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qishki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ta’til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nihoyasiga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Qishki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ta’tilda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astlab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sarguzashtlarga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boy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bayramini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nishonladik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qorbobo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qorqiz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mehmonimiz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Ta’til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shaharning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ko‘ngilochar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joylariga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bordik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Qishki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ta’til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maroqli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241623" y="6377941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298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nomidagi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 descr="C:\Users\akosh\Desktop\онлайн дарс\alisher\koch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256" y="1299159"/>
            <a:ext cx="3587105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kosh\Desktop\онлайн дарс\alisher\kutubxona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795" y="1299158"/>
            <a:ext cx="3587105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kosh\Desktop\онлайн дарс\alisher\muze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1" y="4005065"/>
            <a:ext cx="3631549" cy="2592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kosh\Desktop\онлайн дарс\alisher\til adabiyot institut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782" y="4005065"/>
            <a:ext cx="3640426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kosh\Desktop\онлайн дарс\alisher\viloyati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256" y="4005065"/>
            <a:ext cx="3577580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kosh\Desktop\онлайн дарс\alisher\konchilik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782" y="1299159"/>
            <a:ext cx="3640425" cy="2520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457647" y="6669940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584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kosh\Desktop\онлайн дарс\alisher\haykali(1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064" y="1340768"/>
            <a:ext cx="5283671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35360" y="1340768"/>
            <a:ext cx="6120680" cy="525658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ko‘chasiga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Gavjum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chekkasiga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Qo‘yilgandir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haykal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–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hiyobon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go‘yo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bog‘bon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Qo‘llarida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qalin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–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haykali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241623" y="6669940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749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1-mashq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11593288" cy="6480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5360" y="2060848"/>
            <a:ext cx="11593288" cy="453650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ma’naviy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dunyosining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shakllanishiga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g‘oyat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samarali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zotlardan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bobomizdir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adabiyotimizning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tengsiz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namoyandasi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millatimizning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g‘ururi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sha’n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sharafini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tarannum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o‘lmas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san’atkoridir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forsiy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so‘zlovchi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biron-bir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yo‘qki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bilmasa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sevmasa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sadoqat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e‘tiqod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qaramasa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zotni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avliyo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avliyolarning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avliyosi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mutafakkir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mutafakkirlarning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mutaffakiri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shoirlarning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sultonidir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85639" y="6669940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693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Ish-harakatni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qilmoqchi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so‘roqlariga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o‘qimoq</a:t>
            </a:r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kelmoq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tarjima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41623" y="6377941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732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2-mashq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fe’llardan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63752" y="2132856"/>
            <a:ext cx="4464496" cy="446449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bunyod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ixtiro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g‘olib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dam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kosh\Desktop\онлайн дарс\расмчалар\FB_IMG_15986110297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2190690"/>
            <a:ext cx="3384376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kosh\Desktop\онлайн дарс\расмчалар\FB_IMG_15986110297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4272" y="2190690"/>
            <a:ext cx="3312368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13631" y="6669940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5044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3352" y="1340768"/>
            <a:ext cx="3816424" cy="7200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ayt-aytmoq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3758" y="2408806"/>
            <a:ext cx="3816424" cy="7200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o‘yla-o‘ylamoq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28711" y="3501008"/>
            <a:ext cx="3816424" cy="7200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tushun-tushunmoq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63352" y="4636219"/>
            <a:ext cx="3816424" cy="7200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ol-yod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28621" y="5689572"/>
            <a:ext cx="3816424" cy="7200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yarat-yaratmoq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226799" y="1340768"/>
            <a:ext cx="3816424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arqat-tarqatmoq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218176" y="2408806"/>
            <a:ext cx="3816424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shla-ishlamoq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223792" y="4657014"/>
            <a:ext cx="3816424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bunyod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et-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bunyod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etmoq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183758" y="5701399"/>
            <a:ext cx="3816424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ixtiro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qil-ixtiro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163799" y="1340768"/>
            <a:ext cx="3816424" cy="7200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g‘olib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bo‘l-g‘olib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bo‘lmoq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184232" y="2420888"/>
            <a:ext cx="3816424" cy="7200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qur-qurmoq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218176" y="3501008"/>
            <a:ext cx="3816424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ik-tikmoq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163799" y="3501008"/>
            <a:ext cx="3816424" cy="7200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ytib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ber-aytib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163799" y="5690884"/>
            <a:ext cx="3816424" cy="7200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ozala-tozalamoq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163799" y="4636219"/>
            <a:ext cx="3816424" cy="7200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-dam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241623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275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3-mashq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9361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2-mashqdagi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xolda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17212" y="2348880"/>
            <a:ext cx="4339028" cy="424847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bunyod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ixtiro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g‘olib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dam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:\Users\akosh\Desktop\онлайн дарс\расмчалар\FB_IMG_15990336580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2348879"/>
            <a:ext cx="3528392" cy="4248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kosh\Desktop\онлайн дарс\расмчалар\FB_IMG_15990336580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885" y="2345898"/>
            <a:ext cx="3528392" cy="4251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85639" y="6669940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6839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6008</TotalTime>
  <Words>446</Words>
  <Application>Microsoft Office PowerPoint</Application>
  <PresentationFormat>Произвольный</PresentationFormat>
  <Paragraphs>102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612</cp:revision>
  <dcterms:created xsi:type="dcterms:W3CDTF">2020-08-03T09:44:14Z</dcterms:created>
  <dcterms:modified xsi:type="dcterms:W3CDTF">2020-12-21T16:44:37Z</dcterms:modified>
</cp:coreProperties>
</file>