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3" r:id="rId13"/>
    <p:sldId id="285" r:id="rId14"/>
    <p:sldId id="286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696A-3410-4033-B2FA-27F2118212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DBE5-2D44-4D78-AD64-FDA012205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E871-C220-4A8C-A8A7-EE1757FD3D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4216-CC13-4A73-8288-474EE790DB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1C24-BA4B-4121-85FC-EE346A6B4B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A849-43A2-4C9A-A7F9-898D182BB7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269646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Alisher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Navoiy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tuzilishiga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Рисунок 11" descr="C:\Users\akosh\Desktop\онлайн дарс\navoiy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2" r="24210"/>
          <a:stretch/>
        </p:blipFill>
        <p:spPr bwMode="auto">
          <a:xfrm>
            <a:off x="8400256" y="2343736"/>
            <a:ext cx="2994928" cy="26555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15234" y="1340768"/>
            <a:ext cx="676875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263352" y="2852936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63352" y="4149080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263352" y="5517232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295800" y="2858504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8472264" y="2822784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343426" y="4175141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354196" y="5517232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8486938" y="4175141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8486938" y="5517232"/>
            <a:ext cx="3312368" cy="100811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3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15234" y="1340768"/>
            <a:ext cx="676875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95944" y="2815473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667887" y="4204762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23392" y="5517232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7968208" y="2815473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600056" y="4204762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8250646" y="5472571"/>
            <a:ext cx="3312368" cy="100811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4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kosh\Desktop\онлайн дарс\odamchalar\FB_IMG_1599720230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0" y="2204864"/>
            <a:ext cx="4838095" cy="200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odamchalar\FB_IMG_16012175638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41" y="4437112"/>
            <a:ext cx="5129744" cy="200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kosh\Desktop\онлайн дарс\odamchalar\FB_IMG_15997202555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76" y="2204864"/>
            <a:ext cx="5293196" cy="200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kosh\Desktop\онлайн дарс\odamchalar\FB_IMG_160213525098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58" y="4437112"/>
            <a:ext cx="4717929" cy="20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akosh\Desktop\онлайн дарс\odamchalar\FB_IMG_1599720230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1" y="1268760"/>
            <a:ext cx="320231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kosh\Desktop\онлайн дарс\odamchalar\FB_IMG_15997202555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68760"/>
            <a:ext cx="3036343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akosh\Desktop\онлайн дарс\odamchalar\FB_IMG_16021352509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59" y="4293096"/>
            <a:ext cx="3205762" cy="20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kosh\Desktop\онлайн дарс\odamchalar\FB_IMG_16012175638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831" y="4311618"/>
            <a:ext cx="2864514" cy="215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31704" y="1340768"/>
            <a:ext cx="2664296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argiza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02207" y="1340767"/>
            <a:ext cx="2664296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qo‘lini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ko‘tardi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5720" y="4354181"/>
            <a:ext cx="2664296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Nilufar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doskaga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76359" y="4311618"/>
            <a:ext cx="2664296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Behruz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bajardi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19911588">
            <a:off x="9293241" y="6041028"/>
            <a:ext cx="1368151" cy="5253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9911588">
            <a:off x="9350664" y="3065256"/>
            <a:ext cx="1368151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19911588">
            <a:off x="3607304" y="6086587"/>
            <a:ext cx="1368151" cy="514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19911588">
            <a:off x="3461440" y="3065257"/>
            <a:ext cx="1368151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1441-yil 9-fevralda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G‘iyosiddin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ilm-fanni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qadrlagan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tarbiyasiga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bolaligidan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10-11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Farididdin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Mantiq-ut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14-15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ruboiylari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Xamsa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Muhokamat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ul-lug‘atayn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Xazoyin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ul-maoniy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mulkinning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sazovor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1501-yil 3-yanvarda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синф хоналар\FB_IMG_15984053476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1938218"/>
            <a:ext cx="3384376" cy="396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синф хоналар\FB_IMG_15984053476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75" y="1994761"/>
            <a:ext cx="3384376" cy="396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07768" y="1994761"/>
            <a:ext cx="4464496" cy="4242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268760"/>
            <a:ext cx="1152128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368" y="2276872"/>
            <a:ext cx="11521280" cy="43204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nihoyasiga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sarguzashtlarga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nishonladik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qorbobo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qorqiz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ko‘ngilochar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maroqli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9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akosh\Desktop\онлайн дарс\alisher\koc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299159"/>
            <a:ext cx="358710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alisher\kutubx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95" y="1299158"/>
            <a:ext cx="358710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alisher\muz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" y="4005065"/>
            <a:ext cx="3631549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alisher\til adabiyot institut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782" y="4005065"/>
            <a:ext cx="364042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alisher\viloyat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4005065"/>
            <a:ext cx="357758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alisher\konchili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782" y="1299159"/>
            <a:ext cx="3640425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8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osh\Desktop\онлайн дарс\alisher\haykali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1340768"/>
            <a:ext cx="5283671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5360" y="1340768"/>
            <a:ext cx="6120680" cy="525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Gavjum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chekkasiga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Qo‘yilgandir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hiyobon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–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060848"/>
            <a:ext cx="11593288" cy="4536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shakllanishiga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zotlardan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bobomizdir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adabiyotimizning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namoyandasi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millatimizning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g‘ururi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sha’n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tarannum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san’atkoridir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so‘zlovchi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biron-bir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sevmasa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e‘tiqod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avliyolarning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avliyosi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mutafakkirlarning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mutaffakiri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qilmoqchi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3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3752" y="2132856"/>
            <a:ext cx="4464496" cy="44644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расмчалар\FB_IMG_159861102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190690"/>
            <a:ext cx="338437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расмчалар\FB_IMG_159861102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2190690"/>
            <a:ext cx="331236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1340768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ayt-aytmoq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758" y="2408806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o‘yla-o‘ylamoq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711" y="3501008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tushun-tushunmoq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3352" y="4636219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ol-yod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21" y="5689572"/>
            <a:ext cx="381642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yarat-yaratmoq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26799" y="1340768"/>
            <a:ext cx="381642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arqat-tarqatmoq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8176" y="2408806"/>
            <a:ext cx="381642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shla-ishlamoq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23792" y="4657014"/>
            <a:ext cx="381642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3758" y="5701399"/>
            <a:ext cx="381642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qil-ixtiro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63799" y="1340768"/>
            <a:ext cx="38164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bo‘l-g‘olib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84232" y="2420888"/>
            <a:ext cx="38164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qur-qurmoq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8176" y="3501008"/>
            <a:ext cx="381642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ik-tikmoq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63799" y="3501008"/>
            <a:ext cx="38164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ber-aytib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63799" y="5690884"/>
            <a:ext cx="38164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ozala-tozalamoq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63799" y="4636219"/>
            <a:ext cx="38164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7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2-mashqdagi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17212" y="2348880"/>
            <a:ext cx="4339028" cy="42484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расмчалар\FB_IMG_1599033658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348879"/>
            <a:ext cx="3528392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расмчалар\FB_IMG_1599033658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885" y="2345898"/>
            <a:ext cx="3528392" cy="42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3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6008</TotalTime>
  <Words>446</Words>
  <Application>Microsoft Office PowerPoint</Application>
  <PresentationFormat>Произвольный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612</cp:revision>
  <dcterms:created xsi:type="dcterms:W3CDTF">2020-08-03T09:44:14Z</dcterms:created>
  <dcterms:modified xsi:type="dcterms:W3CDTF">2020-12-21T16:44:37Z</dcterms:modified>
</cp:coreProperties>
</file>