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5" r:id="rId3"/>
    <p:sldId id="286" r:id="rId4"/>
    <p:sldId id="287" r:id="rId5"/>
    <p:sldId id="288" r:id="rId6"/>
    <p:sldId id="289" r:id="rId7"/>
    <p:sldId id="278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5F777-4EE3-4883-A48C-88E08E932B9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2FBCC-F3A9-46BA-848F-9E75FE4D22C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4532F-37A9-4A8F-93F0-CA0B9AF3EC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3BAAD-F7F7-45A0-8758-1050182E446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5FC0A-88F3-4C81-8D78-F669A1659B6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72050-473F-405C-9CA8-841AAF9B52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708920"/>
            <a:ext cx="6048672" cy="2486146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7" name="Picture 3" descr="C:\Users\akosh\Desktop\онлайн дарс\расмчалар\FB_IMG_15984053879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2492896"/>
            <a:ext cx="3241576" cy="215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04591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704591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2933328"/>
            <a:ext cx="11704591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3861048"/>
            <a:ext cx="11704591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4797152"/>
            <a:ext cx="11704591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1" y="5733256"/>
            <a:ext cx="11704591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169615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57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652724" y="1268760"/>
            <a:ext cx="4291147" cy="18002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7104112" y="1268760"/>
            <a:ext cx="4291147" cy="18002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chiqdilar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223792" y="3068960"/>
            <a:ext cx="4291147" cy="18002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keldilar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831540" y="4869160"/>
            <a:ext cx="4291147" cy="18002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7248128" y="4797152"/>
            <a:ext cx="4291147" cy="18002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kelamiz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95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375" y="1268760"/>
            <a:ext cx="11409477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расмчалар\FB_IMG_1598610739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352" y="2197554"/>
            <a:ext cx="2857500" cy="439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расмчалар\FB_IMG_1598610739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6168" y="2132856"/>
            <a:ext cx="2857500" cy="43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ертикальный свиток 3"/>
          <p:cNvSpPr/>
          <p:nvPr/>
        </p:nvSpPr>
        <p:spPr>
          <a:xfrm>
            <a:off x="3647728" y="2312876"/>
            <a:ext cx="4763939" cy="4167468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Yig‘lay-yig‘lay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oldi-berdi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keldi-ketdi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aytdi-qo‘ydi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29611" y="6453916"/>
            <a:ext cx="474305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1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Лента лицом вверх 2"/>
          <p:cNvSpPr/>
          <p:nvPr/>
        </p:nvSpPr>
        <p:spPr>
          <a:xfrm>
            <a:off x="263352" y="1340768"/>
            <a:ext cx="5688632" cy="2016224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Akmaljon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yig‘lay-yig‘lay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Лента лицом вверх 3"/>
          <p:cNvSpPr/>
          <p:nvPr/>
        </p:nvSpPr>
        <p:spPr>
          <a:xfrm>
            <a:off x="6240016" y="1340768"/>
            <a:ext cx="5688632" cy="2016224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Nazira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oldi-berdi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Лента лицом вверх 4"/>
          <p:cNvSpPr/>
          <p:nvPr/>
        </p:nvSpPr>
        <p:spPr>
          <a:xfrm>
            <a:off x="263352" y="4293096"/>
            <a:ext cx="5688632" cy="2016224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tonggacha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keldi-ketdi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tinmadi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Лента лицом вверх 5"/>
          <p:cNvSpPr/>
          <p:nvPr/>
        </p:nvSpPr>
        <p:spPr>
          <a:xfrm>
            <a:off x="6209008" y="4293096"/>
            <a:ext cx="5688632" cy="2016224"/>
          </a:xfrm>
          <a:prstGeom prst="ribbon2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aytdi-qo‘ydi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yozuvchilarning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durdona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favqulodda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etasiz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isteʼdod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bilangina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tebratib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boʻlmaydi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anglaysiz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oʻzlarini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tarbiyalagan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izlangan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oʻchirgan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qayta-qayta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yozavergan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kamyob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kelavermaydi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Koʻpincha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deysizmi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Bu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Gabriel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Garsia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Markes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Ishtaha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yaʼni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bor-yoʻqligidan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qatʼiy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oʻtirgan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fikrlashga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oʻylashga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yoʻnaltirgan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0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Agata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Kristi (1890–1976)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garchi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oʻnlab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boʻlsa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soʻrovnomalarda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kasb-koringiz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bekasi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uy-roʻzgʻor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yumushlari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xonasi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boʻlmagan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Yotoqxonadagi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oshxonadagi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stoldan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Koʻpincha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yumushlar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oraligʻida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qoʻli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boʻshaganda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boshlash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koʻpincha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oʻngʻaysiz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boʻlardi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ilojini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boshlasam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xalal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bermasligi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olsam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unutib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shoʻngʻirdim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xotirlagan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esdaliklarida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54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487488" y="1772816"/>
            <a:ext cx="5688632" cy="35283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akosh\Desktop\онлайн дарс\расмчалар\FB_IMG_159861062885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19"/>
          <a:stretch/>
        </p:blipFill>
        <p:spPr bwMode="auto">
          <a:xfrm>
            <a:off x="8040216" y="2348880"/>
            <a:ext cx="3526790" cy="3727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711624" y="1232756"/>
            <a:ext cx="6768752" cy="46805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844824"/>
            <a:ext cx="5400600" cy="47525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ko‘zlarida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g‘amgin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u,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sho‘xchan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28048" y="1844824"/>
            <a:ext cx="5400600" cy="47525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farzandiga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chechaklar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bedor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u,</a:t>
            </a:r>
          </a:p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8128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qilmoqchi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59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1412776"/>
            <a:ext cx="475252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2104" y="1409280"/>
            <a:ext cx="4752528" cy="5795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251956" y="2150091"/>
            <a:ext cx="1800200" cy="86409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8688288" y="2204864"/>
            <a:ext cx="1800200" cy="86409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4581" y="3140968"/>
            <a:ext cx="4752528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98180" y="3184339"/>
            <a:ext cx="4752528" cy="17647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fe’llardir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4582" y="5229200"/>
            <a:ext cx="475252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4582" y="6093296"/>
            <a:ext cx="475252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98180" y="5229200"/>
            <a:ext cx="475252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97043" y="6093296"/>
            <a:ext cx="475252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65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1412776"/>
            <a:ext cx="475252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2104" y="1409280"/>
            <a:ext cx="4752528" cy="5795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251956" y="2150091"/>
            <a:ext cx="1800200" cy="86409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8688288" y="2204864"/>
            <a:ext cx="1800200" cy="86409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4581" y="3140968"/>
            <a:ext cx="4752528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qo‘shaloq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98180" y="3184339"/>
            <a:ext cx="4752528" cy="17647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4582" y="5229200"/>
            <a:ext cx="475252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aytdi-qo‘ydi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4582" y="6093296"/>
            <a:ext cx="475252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qo‘ydi-chiqdi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98180" y="5229200"/>
            <a:ext cx="475252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ko‘ra-ko‘ra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97043" y="6093296"/>
            <a:ext cx="4752528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yig‘lay-yig‘lay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177999" y="6669940"/>
            <a:ext cx="489466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1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-la, -a,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ay, 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-lash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lash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akosh\Desktop\онлайн дарс\odamchalar\FB_IMG_160093332382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34"/>
          <a:stretch/>
        </p:blipFill>
        <p:spPr bwMode="auto">
          <a:xfrm>
            <a:off x="8112224" y="2852936"/>
            <a:ext cx="3777615" cy="35848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33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вырезанными соседними углами 3"/>
          <p:cNvSpPr/>
          <p:nvPr/>
        </p:nvSpPr>
        <p:spPr>
          <a:xfrm>
            <a:off x="3719736" y="2132856"/>
            <a:ext cx="4392488" cy="4320480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расмчалар\FB_IMG_159861064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132856"/>
            <a:ext cx="309634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расмчалар\FB_IMG_159861064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2132856"/>
            <a:ext cx="309634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3352" y="1484784"/>
            <a:ext cx="2520280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9277" y="2780928"/>
            <a:ext cx="2520280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3352" y="4149080"/>
            <a:ext cx="2520280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5973" y="5445224"/>
            <a:ext cx="2520280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75720" y="1484784"/>
            <a:ext cx="252028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12024" y="1484784"/>
            <a:ext cx="2520280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480376" y="1484784"/>
            <a:ext cx="252028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75720" y="2780928"/>
            <a:ext cx="252028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12024" y="2835791"/>
            <a:ext cx="2520280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480376" y="2871739"/>
            <a:ext cx="252028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75720" y="4149080"/>
            <a:ext cx="252028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75720" y="5422813"/>
            <a:ext cx="252028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16736" y="4149080"/>
            <a:ext cx="2520280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16736" y="5445224"/>
            <a:ext cx="2520280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480376" y="4149080"/>
            <a:ext cx="252028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480376" y="5463596"/>
            <a:ext cx="252028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2999656" y="1772816"/>
            <a:ext cx="432048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2966943" y="3015811"/>
            <a:ext cx="432048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8965805" y="1753580"/>
            <a:ext cx="432048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8978939" y="3099845"/>
            <a:ext cx="432048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8978939" y="4329100"/>
            <a:ext cx="432048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8965805" y="5643616"/>
            <a:ext cx="432048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2999656" y="4329100"/>
            <a:ext cx="432048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2999656" y="5602833"/>
            <a:ext cx="432048" cy="64807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24934" y="6453916"/>
            <a:ext cx="464773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66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6581</TotalTime>
  <Words>537</Words>
  <Application>Microsoft Office PowerPoint</Application>
  <PresentationFormat>Произвольный</PresentationFormat>
  <Paragraphs>129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669</cp:revision>
  <dcterms:created xsi:type="dcterms:W3CDTF">2020-08-03T09:44:14Z</dcterms:created>
  <dcterms:modified xsi:type="dcterms:W3CDTF">2020-12-21T17:41:38Z</dcterms:modified>
</cp:coreProperties>
</file>