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85" r:id="rId3"/>
    <p:sldId id="286" r:id="rId4"/>
    <p:sldId id="287" r:id="rId5"/>
    <p:sldId id="288" r:id="rId6"/>
    <p:sldId id="289" r:id="rId7"/>
    <p:sldId id="278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73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061" autoAdjust="0"/>
  </p:normalViewPr>
  <p:slideViewPr>
    <p:cSldViewPr>
      <p:cViewPr varScale="1">
        <p:scale>
          <a:sx n="74" d="100"/>
          <a:sy n="74" d="100"/>
        </p:scale>
        <p:origin x="-52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8A049-BF93-48CC-9288-D749A5500F19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8373A-9E77-4DCE-B2D6-4C46B44086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68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1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5F777-4EE3-4883-A48C-88E08E932B9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40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2"/>
            <a:ext cx="10435757" cy="292709"/>
          </a:xfrm>
        </p:spPr>
        <p:txBody>
          <a:bodyPr lIns="0" tIns="0" rIns="0" bIns="0"/>
          <a:lstStyle>
            <a:lvl1pPr>
              <a:defRPr sz="190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2FBCC-F3A9-46BA-848F-9E75FE4D22C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6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4532F-37A9-4A8F-93F0-CA0B9AF3EC6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63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3BAAD-F7F7-45A0-8758-1050182E446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31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5FC0A-88F3-4C81-8D78-F669A1659B6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03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4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72050-473F-405C-9CA8-841AAF9B52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39416" y="260648"/>
            <a:ext cx="9612560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800" dirty="0" err="1"/>
              <a:t>O‘zbek</a:t>
            </a:r>
            <a:r>
              <a:rPr lang="en-US" sz="4800" dirty="0"/>
              <a:t> </a:t>
            </a:r>
            <a:r>
              <a:rPr lang="en-US" sz="4800" dirty="0" err="1" smtClean="0"/>
              <a:t>tili</a:t>
            </a:r>
            <a:endParaRPr lang="ru-RU" sz="4800" dirty="0"/>
          </a:p>
        </p:txBody>
      </p:sp>
      <p:sp>
        <p:nvSpPr>
          <p:cNvPr id="4" name="object 4"/>
          <p:cNvSpPr txBox="1"/>
          <p:nvPr/>
        </p:nvSpPr>
        <p:spPr>
          <a:xfrm>
            <a:off x="1847528" y="2708920"/>
            <a:ext cx="6048672" cy="2486146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spcBef>
                <a:spcPts val="227"/>
              </a:spcBef>
            </a:pPr>
            <a:r>
              <a:rPr sz="4000" b="1" dirty="0" err="1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40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40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0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4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Mustahkamlash</a:t>
            </a:r>
            <a:endParaRPr lang="en-US" sz="4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36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2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55440" y="2708920"/>
            <a:ext cx="504056" cy="2074362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560496" y="116632"/>
            <a:ext cx="1224136" cy="936104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30"/>
          <p:cNvSpPr txBox="1"/>
          <p:nvPr/>
        </p:nvSpPr>
        <p:spPr>
          <a:xfrm>
            <a:off x="10632504" y="332656"/>
            <a:ext cx="1080120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lang="en-US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800" b="1" spc="10" dirty="0" err="1" smtClean="0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1027" name="Picture 3" descr="C:\Users\akosh\Desktop\онлайн дарс\расмчалар\FB_IMG_15984053879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232" y="2492896"/>
            <a:ext cx="3241576" cy="2152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</p:transition>
    </mc:Choice>
    <mc:Fallback xmlns="">
      <p:transition spd="slow" advClick="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04591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2060848"/>
            <a:ext cx="11704591" cy="7200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o‘sha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xonadan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3352" y="2933328"/>
            <a:ext cx="11704591" cy="7200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darslikdagi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birgalikda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chiqdilar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3352" y="3861048"/>
            <a:ext cx="11704591" cy="7200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do‘kondan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3352" y="4797152"/>
            <a:ext cx="11704591" cy="7200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Ustozimiz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shartini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tushuntirib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berdilar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3351" y="5733256"/>
            <a:ext cx="11704591" cy="7200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Ertalab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ikkalamiz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birgalikda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kelamiz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5"/>
          </p:nvPr>
        </p:nvSpPr>
        <p:spPr>
          <a:xfrm>
            <a:off x="7169615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5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652724" y="1268760"/>
            <a:ext cx="4291147" cy="180020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chiqib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7104112" y="1268760"/>
            <a:ext cx="4291147" cy="180020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o‘qib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chiqdilar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4223792" y="3068960"/>
            <a:ext cx="4291147" cy="180020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keldilar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831540" y="4869160"/>
            <a:ext cx="4291147" cy="180020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tushuntirib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berdilar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7248128" y="4797152"/>
            <a:ext cx="4291147" cy="180020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borib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kelamiz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95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9375" y="1268760"/>
            <a:ext cx="11409477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juft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takroriy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akosh\Desktop\онлайн дарс\расмчалар\FB_IMG_15986107395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1352" y="2197554"/>
            <a:ext cx="2857500" cy="4399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kosh\Desktop\онлайн дарс\расмчалар\FB_IMG_15986107395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46168" y="2132856"/>
            <a:ext cx="2857500" cy="4347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Вертикальный свиток 3"/>
          <p:cNvSpPr/>
          <p:nvPr/>
        </p:nvSpPr>
        <p:spPr>
          <a:xfrm>
            <a:off x="3647728" y="2312876"/>
            <a:ext cx="4763939" cy="4167468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Yig‘lay-yig‘lay</a:t>
            </a:r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oldi-berdi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keldi-ketdi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aytdi-qo‘ydi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5"/>
          </p:nvPr>
        </p:nvSpPr>
        <p:spPr>
          <a:xfrm>
            <a:off x="7329611" y="6453916"/>
            <a:ext cx="474305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01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Лента лицом вверх 2"/>
          <p:cNvSpPr/>
          <p:nvPr/>
        </p:nvSpPr>
        <p:spPr>
          <a:xfrm>
            <a:off x="263352" y="1340768"/>
            <a:ext cx="5688632" cy="2016224"/>
          </a:xfrm>
          <a:prstGeom prst="ribbon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Akmaljon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yig‘lay-yig‘lay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uxlab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Лента лицом вверх 3"/>
          <p:cNvSpPr/>
          <p:nvPr/>
        </p:nvSpPr>
        <p:spPr>
          <a:xfrm>
            <a:off x="6240016" y="1340768"/>
            <a:ext cx="5688632" cy="2016224"/>
          </a:xfrm>
          <a:prstGeom prst="ribbon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Nazira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xola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oldi-berdi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turardi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Лента лицом вверх 4"/>
          <p:cNvSpPr/>
          <p:nvPr/>
        </p:nvSpPr>
        <p:spPr>
          <a:xfrm>
            <a:off x="263352" y="4293096"/>
            <a:ext cx="5688632" cy="2016224"/>
          </a:xfrm>
          <a:prstGeom prst="ribbon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Saroyda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tonggacha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keldi-ketdi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tinmadi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Лента лицом вверх 5"/>
          <p:cNvSpPr/>
          <p:nvPr/>
        </p:nvSpPr>
        <p:spPr>
          <a:xfrm>
            <a:off x="6209008" y="4293096"/>
            <a:ext cx="5688632" cy="2016224"/>
          </a:xfrm>
          <a:prstGeom prst="ribbon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jahl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aytdi-qo‘ydi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5"/>
          </p:nvPr>
        </p:nvSpPr>
        <p:spPr>
          <a:xfrm>
            <a:off x="7457647" y="6453916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00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11593288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Ulugʻ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yozuvchilarning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durdona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kitoblarini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oʻqib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favqulodda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iqtidor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egalari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boʻlganini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his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etasiz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Haqiqatan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bunday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ajoyib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asarlarni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oddiy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hodisa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Biroq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isteʼdod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bilangina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qalam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tebratib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boʻlmaydi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Istalgan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ulugʻ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adibning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tarjimai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tanishib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chiqing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narsani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anglaysiz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oʻzlarini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jiddiy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tarbiyalagan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Oʻqigan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izlangan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oʻchirgan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qayta-qayta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yozavergan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Ularga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tez-tez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ilhom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shuning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ijod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fikr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xato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Ilhom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kamyob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hamisha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kelavermaydi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Koʻpincha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majburan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kelinadi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deysizmi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Bu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borada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kimning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oʻziga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uslubi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bor.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Gabriel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Garsia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Markes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Ishtaha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ovqat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ustida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keladi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maqolga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Ilhom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yaʼni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istagi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bor-yoʻqligidan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qatʼiy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nazar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ishlashga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oʻtirgan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Oʻzini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fikrlashga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oʻylashga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tasavvur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etishga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yoʻnaltirgan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kutilgan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natijaga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erishgan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41623" y="6377941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10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11593288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Agata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Kristi (1890–1976)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garchi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oʻnlab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kitoblari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nashr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etilgan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boʻlsa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-da,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soʻrovnomalarda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kasb-koringiz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degan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joyga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bekasi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deb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qayd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etgan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Aslida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uy-roʻzgʻor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yumushlari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boʻlgan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alohida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xonasi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yozuv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stoli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boʻlmagan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Yotoqxonadagi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oshxonadagi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stoldan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foydalangan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Koʻpincha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yumushlar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oraligʻida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qoʻli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boʻshaganda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ijod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“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Yozishni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boshlash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koʻpincha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oʻngʻaysiz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boʻlardi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Lekin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ilojini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boshlasam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birov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xalal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bermasligi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eshikni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yopib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olsam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dunyoni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unutib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ijodga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shoʻngʻirdim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deb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xotirlagan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yozuvchi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esdaliklarida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41623" y="6377941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54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487488" y="1772816"/>
            <a:ext cx="5688632" cy="352839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 descr="C:\Users\akosh\Desktop\онлайн дарс\расмчалар\FB_IMG_1598610628857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19"/>
          <a:stretch/>
        </p:blipFill>
        <p:spPr bwMode="auto">
          <a:xfrm>
            <a:off x="8040216" y="2348880"/>
            <a:ext cx="3526790" cy="37274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83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711624" y="1232756"/>
            <a:ext cx="6768752" cy="46805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Alisherning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onasi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360" y="1844824"/>
            <a:ext cx="5400600" cy="47525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Bilmam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ayol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endParaRPr lang="en-US" sz="2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Alisherning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onasi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Balki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aqliga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</a:p>
          <a:p>
            <a:pPr>
              <a:lnSpc>
                <a:spcPct val="150000"/>
              </a:lnSpc>
            </a:pP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Lol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zamonasi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Balki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ko‘zlarida</a:t>
            </a:r>
            <a:endParaRPr lang="en-US" sz="2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og‘ir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xayol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Balki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g‘amgin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zotdir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u,</a:t>
            </a:r>
          </a:p>
          <a:p>
            <a:pPr>
              <a:lnSpc>
                <a:spcPct val="150000"/>
              </a:lnSpc>
            </a:pP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Balki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sho‘xchan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ayol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28048" y="1844824"/>
            <a:ext cx="5400600" cy="47525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Balki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farzandiga</a:t>
            </a:r>
            <a:endParaRPr lang="en-US" sz="2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Terib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chechaklar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Balki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tunlar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bedor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Aytib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ertaklar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Mayliga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bo‘lmasin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Yolg‘iz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Alisherning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onasi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u,</a:t>
            </a:r>
          </a:p>
          <a:p>
            <a:pPr>
              <a:lnSpc>
                <a:spcPct val="150000"/>
              </a:lnSpc>
            </a:pP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Navoiyning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onasi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248128" y="6669940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70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Ish-harakatni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holatni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?,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?,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qilmoqchi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so‘roqlariga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bosh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o‘qimoq</a:t>
            </a:r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kelmoq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tarjima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qilmoq</a:t>
            </a:r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41623" y="6377941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6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 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340768"/>
            <a:ext cx="11665296" cy="52565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tilida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fe’lning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tuzilish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jihatdan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turlari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 algn="ctr">
              <a:lnSpc>
                <a:spcPct val="150000"/>
              </a:lnSpc>
              <a:buAutoNum type="arabicPeriod"/>
            </a:pP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endParaRPr lang="en-US" sz="4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 algn="ctr">
              <a:lnSpc>
                <a:spcPct val="150000"/>
              </a:lnSpc>
              <a:buAutoNum type="arabicPeriod"/>
            </a:pP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endParaRPr lang="en-US" sz="4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 algn="ctr">
              <a:lnSpc>
                <a:spcPct val="150000"/>
              </a:lnSpc>
              <a:buAutoNum type="arabicPeriod"/>
            </a:pP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Juft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endParaRPr lang="en-US" sz="4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 algn="ctr">
              <a:lnSpc>
                <a:spcPct val="150000"/>
              </a:lnSpc>
              <a:buAutoNum type="arabicPeriod"/>
            </a:pP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Takroriy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41623" y="6377941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59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 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3392" y="1412776"/>
            <a:ext cx="4752528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32104" y="1409280"/>
            <a:ext cx="4752528" cy="5795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2251956" y="2150091"/>
            <a:ext cx="1800200" cy="864096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8688288" y="2204864"/>
            <a:ext cx="1800200" cy="864096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34581" y="3140968"/>
            <a:ext cx="4752528" cy="1800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topadigan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fe’llardir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98180" y="3184339"/>
            <a:ext cx="4752528" cy="176474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Birdan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ortiq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asosdan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so‘roqqa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bo‘ladigan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fe’llardir</a:t>
            </a:r>
            <a:r>
              <a:rPr lang="en-US" sz="2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9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4582" y="5229200"/>
            <a:ext cx="4752528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kelmoq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4582" y="6093296"/>
            <a:ext cx="4752528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yugurmoq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98180" y="5229200"/>
            <a:ext cx="4752528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bermoq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997043" y="6093296"/>
            <a:ext cx="4752528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sotib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olmoq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5"/>
          </p:nvPr>
        </p:nvSpPr>
        <p:spPr>
          <a:xfrm>
            <a:off x="7313631" y="6669940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65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 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3392" y="1412776"/>
            <a:ext cx="4752528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Juft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32104" y="1409280"/>
            <a:ext cx="4752528" cy="5795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Takroriy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2251956" y="2150091"/>
            <a:ext cx="1800200" cy="864096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8688288" y="2204864"/>
            <a:ext cx="1800200" cy="864096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34581" y="3140968"/>
            <a:ext cx="4752528" cy="1800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qo‘shaloq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kelishidan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98180" y="3184339"/>
            <a:ext cx="4752528" cy="176474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takrorlanishidan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4582" y="5229200"/>
            <a:ext cx="4752528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aytdi-qo‘ydi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4582" y="6093296"/>
            <a:ext cx="4752528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qo‘ydi-chiqdi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98180" y="5229200"/>
            <a:ext cx="4752528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ko‘ra-ko‘ra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997043" y="6093296"/>
            <a:ext cx="4752528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yig‘lay-yig‘lay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5"/>
          </p:nvPr>
        </p:nvSpPr>
        <p:spPr>
          <a:xfrm>
            <a:off x="7177999" y="6669940"/>
            <a:ext cx="489466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71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tub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yasama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Yasama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-la, -a, -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sira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 ay, -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-lash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yasaladi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moq</a:t>
            </a:r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yot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sira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moq</a:t>
            </a:r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faxr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moq</a:t>
            </a:r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moq</a:t>
            </a:r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suhbat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lash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moq</a:t>
            </a:r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C:\Users\akosh\Desktop\онлайн дарс\odamchalar\FB_IMG_1600933323820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134"/>
          <a:stretch/>
        </p:blipFill>
        <p:spPr bwMode="auto">
          <a:xfrm>
            <a:off x="8112224" y="2852936"/>
            <a:ext cx="3777615" cy="358481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48128" y="6377941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33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fe’llarning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bosh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с двумя вырезанными соседними углами 3"/>
          <p:cNvSpPr/>
          <p:nvPr/>
        </p:nvSpPr>
        <p:spPr>
          <a:xfrm>
            <a:off x="3719736" y="2132856"/>
            <a:ext cx="4392488" cy="4320480"/>
          </a:xfrm>
          <a:prstGeom prst="snip2Same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Uxla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kosh\Desktop\онлайн дарс\расмчалар\FB_IMG_1598610640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2132856"/>
            <a:ext cx="3096344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kosh\Desktop\онлайн дарс\расмчалар\FB_IMG_1598610640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288" y="2132856"/>
            <a:ext cx="3096344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9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63352" y="1484784"/>
            <a:ext cx="2520280" cy="10081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uxla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9277" y="2780928"/>
            <a:ext cx="2520280" cy="10081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3352" y="4149080"/>
            <a:ext cx="2520280" cy="10081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45973" y="5445224"/>
            <a:ext cx="2520280" cy="10081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75720" y="1484784"/>
            <a:ext cx="2520280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uxlamoq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12024" y="1484784"/>
            <a:ext cx="2520280" cy="10081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9480376" y="1484784"/>
            <a:ext cx="2520280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575720" y="2780928"/>
            <a:ext cx="2520280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312024" y="2835791"/>
            <a:ext cx="2520280" cy="10081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480376" y="2871739"/>
            <a:ext cx="2520280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75720" y="4149080"/>
            <a:ext cx="2520280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575720" y="5422813"/>
            <a:ext cx="2520280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316736" y="4149080"/>
            <a:ext cx="2520280" cy="10081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16736" y="5445224"/>
            <a:ext cx="2520280" cy="10081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9480376" y="4149080"/>
            <a:ext cx="2520280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9480376" y="5463596"/>
            <a:ext cx="2520280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2999656" y="1772816"/>
            <a:ext cx="432048" cy="64807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2966943" y="3015811"/>
            <a:ext cx="432048" cy="64807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8965805" y="1753580"/>
            <a:ext cx="432048" cy="64807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8978939" y="3099845"/>
            <a:ext cx="432048" cy="64807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8978939" y="4329100"/>
            <a:ext cx="432048" cy="64807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8965805" y="5643616"/>
            <a:ext cx="432048" cy="64807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>
            <a:off x="2999656" y="4329100"/>
            <a:ext cx="432048" cy="64807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>
            <a:off x="2999656" y="5602833"/>
            <a:ext cx="432048" cy="64807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424934" y="6453916"/>
            <a:ext cx="4647730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66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6581</TotalTime>
  <Words>537</Words>
  <Application>Microsoft Office PowerPoint</Application>
  <PresentationFormat>Произвольный</PresentationFormat>
  <Paragraphs>129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669</cp:revision>
  <dcterms:created xsi:type="dcterms:W3CDTF">2020-08-03T09:44:14Z</dcterms:created>
  <dcterms:modified xsi:type="dcterms:W3CDTF">2020-12-21T17:41:38Z</dcterms:modified>
</cp:coreProperties>
</file>