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5" r:id="rId3"/>
    <p:sldId id="289" r:id="rId4"/>
    <p:sldId id="290" r:id="rId5"/>
    <p:sldId id="288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708920"/>
            <a:ext cx="6048672" cy="2224536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4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5122" name="Picture 2" descr="C:\Users\akosh\Desktop\онлайн дарс\укувчилар расми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144" y="2144969"/>
            <a:ext cx="410445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ma’nodoshini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akosh\Desktop\онлайн дарс\укувчилар расми\images (3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00"/>
          <a:stretch/>
        </p:blipFill>
        <p:spPr bwMode="auto">
          <a:xfrm>
            <a:off x="382762" y="2420888"/>
            <a:ext cx="3048941" cy="41044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 descr="C:\Users\akosh\Desktop\онлайн дарс\укувчилар расми\images (3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00"/>
          <a:stretch/>
        </p:blipFill>
        <p:spPr bwMode="auto">
          <a:xfrm>
            <a:off x="8807699" y="2420888"/>
            <a:ext cx="3048941" cy="41044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Овал 3"/>
          <p:cNvSpPr/>
          <p:nvPr/>
        </p:nvSpPr>
        <p:spPr>
          <a:xfrm>
            <a:off x="3856378" y="2420888"/>
            <a:ext cx="4824536" cy="7920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856378" y="3573016"/>
            <a:ext cx="4824536" cy="79208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‘qidi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856378" y="4653136"/>
            <a:ext cx="4824536" cy="79208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860028" y="5763520"/>
            <a:ext cx="4824536" cy="79208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0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55071" y="1351811"/>
            <a:ext cx="2520280" cy="7920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79376" y="2780928"/>
            <a:ext cx="2671670" cy="79208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‘qidi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68293" y="4365104"/>
            <a:ext cx="2671670" cy="79208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07368" y="5770849"/>
            <a:ext cx="2815686" cy="79208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укувчилар расми\images (2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44" y="2564904"/>
            <a:ext cx="2664296" cy="3409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Овал 7"/>
          <p:cNvSpPr/>
          <p:nvPr/>
        </p:nvSpPr>
        <p:spPr>
          <a:xfrm>
            <a:off x="6600056" y="1412776"/>
            <a:ext cx="5168526" cy="7920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600056" y="2780928"/>
            <a:ext cx="5151369" cy="79208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mutolaa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600056" y="4237633"/>
            <a:ext cx="5151369" cy="79208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600056" y="5661248"/>
            <a:ext cx="5204463" cy="79208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98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естиугольник 2"/>
          <p:cNvSpPr/>
          <p:nvPr/>
        </p:nvSpPr>
        <p:spPr>
          <a:xfrm>
            <a:off x="772194" y="1484784"/>
            <a:ext cx="5179790" cy="1944216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6672064" y="4395503"/>
            <a:ext cx="5179789" cy="1944216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tafsilotini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6672064" y="1484784"/>
            <a:ext cx="5179789" cy="1944216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Nodirjon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776338" y="4437112"/>
            <a:ext cx="5319662" cy="1944216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 kun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bo‘lguncha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13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1916832"/>
            <a:ext cx="11665296" cy="46805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oncha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muzalarga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bagʻishlangan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 —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maʼnaviy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toʻplash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oʻrganish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targʻib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oshiruvchi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ilmiy-maʼrifiy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muassasa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xazinasida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jamlanadi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davrgacha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qimmatga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qoʻlyozmalar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bosma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boʻyicha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xoʻjaligi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tabiatshunoslik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sanʼatshunoslik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texnikaga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boʻlinadi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memorial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oʻlkashunoslik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Tomoshabinlar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ekskursiyalar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245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укувчилар расми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95808">
            <a:off x="665020" y="3235637"/>
            <a:ext cx="3338074" cy="262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3987095" y="2132856"/>
            <a:ext cx="7848872" cy="309634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mutolaa</a:t>
            </a:r>
            <a:r>
              <a:rPr lang="en-US" sz="3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3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3352" y="1268760"/>
            <a:ext cx="11665296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Hirgoyi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aytmoq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tashrif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buyurmoq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hadya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33670" y="2420888"/>
            <a:ext cx="5114258" cy="19442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ashulani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hirgoyi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yurardi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69951" y="2420888"/>
            <a:ext cx="5114258" cy="19442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ustozimizga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3670" y="4626185"/>
            <a:ext cx="5114258" cy="19442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uyimizga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tashrif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buyurishdi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69951" y="4608530"/>
            <a:ext cx="5114258" cy="195785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hadya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-a,-la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son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06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lnSpc>
                <a:spcPct val="150000"/>
              </a:lnSpc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so‘zlardagi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71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tarkbida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bo‘g‘inli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guvillamoq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gurillamoq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81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665296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2933328"/>
            <a:ext cx="11665296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jamiyatda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topolmay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3861048"/>
            <a:ext cx="11665296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bo‘layotgan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voqea-hodisalarni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4797152"/>
            <a:ext cx="11665296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shovqin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095" y="5733256"/>
            <a:ext cx="11665296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81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12-конечная звезда 2"/>
          <p:cNvSpPr/>
          <p:nvPr/>
        </p:nvSpPr>
        <p:spPr>
          <a:xfrm>
            <a:off x="119336" y="1276318"/>
            <a:ext cx="5616624" cy="1800200"/>
          </a:xfrm>
          <a:prstGeom prst="star1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3392" y="1916832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31704" y="1960394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12-конечная звезда 5"/>
          <p:cNvSpPr/>
          <p:nvPr/>
        </p:nvSpPr>
        <p:spPr>
          <a:xfrm>
            <a:off x="6240016" y="1232756"/>
            <a:ext cx="5616624" cy="1800200"/>
          </a:xfrm>
          <a:prstGeom prst="star1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конечная звезда 6"/>
          <p:cNvSpPr/>
          <p:nvPr/>
        </p:nvSpPr>
        <p:spPr>
          <a:xfrm>
            <a:off x="3215680" y="2965533"/>
            <a:ext cx="5616624" cy="1800200"/>
          </a:xfrm>
          <a:prstGeom prst="star1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2-конечная звезда 7"/>
          <p:cNvSpPr/>
          <p:nvPr/>
        </p:nvSpPr>
        <p:spPr>
          <a:xfrm>
            <a:off x="230198" y="4653136"/>
            <a:ext cx="5616624" cy="1800200"/>
          </a:xfrm>
          <a:prstGeom prst="star1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12-конечная звезда 8"/>
          <p:cNvSpPr/>
          <p:nvPr/>
        </p:nvSpPr>
        <p:spPr>
          <a:xfrm>
            <a:off x="6384032" y="4765733"/>
            <a:ext cx="5616624" cy="1800200"/>
          </a:xfrm>
          <a:prstGeom prst="star1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47728" y="3649609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375012" y="1963943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72064" y="1941984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84032" y="3649609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0088" y="5337212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31704" y="5337212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44072" y="5449809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552384" y="5449809"/>
            <a:ext cx="1872208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2684304" y="1916832"/>
            <a:ext cx="603384" cy="600961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8832304" y="5365352"/>
            <a:ext cx="603384" cy="600961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2736818" y="5252755"/>
            <a:ext cx="603384" cy="600961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5719043" y="3565152"/>
            <a:ext cx="603384" cy="600961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8660968" y="1879486"/>
            <a:ext cx="603384" cy="600961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84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16832"/>
            <a:ext cx="11665296" cy="46805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Savitskiy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Qoraqalpog‘iston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Nukus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1966-yilda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1984-yildan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Savitskiy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Savitskiyning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sa’y-harakati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qoraqalpoq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negizida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1920-30-yillar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qoraqalpoq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rang-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haykaltaroshligi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ilmiy-ma’rifiy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bo‘limlar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fond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ta’mirlash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ustaxonasiga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Qoraqalpoq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zargarlik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yog‘och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o‘ymakorligi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kashtado‘zlik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to‘qimachilik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o‘tov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jihozlari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bo‘limida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jamlangan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70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Qoraqalpog‘iston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sherlok xolms\Без названи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98" y="1268760"/>
            <a:ext cx="285750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sherlok xolms\Без названия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68760"/>
            <a:ext cx="2880320" cy="244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sherlok xolms\Без названия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888" y="1304138"/>
            <a:ext cx="2701096" cy="2412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sherlok xolms\Без названия (9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98" y="4077072"/>
            <a:ext cx="2857500" cy="250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sherlok xolms\Без названия (10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4077072"/>
            <a:ext cx="2736304" cy="255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sherlok xolms\Без названия (1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077072"/>
            <a:ext cx="2880320" cy="252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sherlok xolms\Без названия (12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1268759"/>
            <a:ext cx="283539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kosh\Desktop\онлайн дарс\sherlok xolms\Без названия (13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4077072"/>
            <a:ext cx="283539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67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7264</TotalTime>
  <Words>290</Words>
  <Application>Microsoft Office PowerPoint</Application>
  <PresentationFormat>Произвольный</PresentationFormat>
  <Paragraphs>82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726</cp:revision>
  <dcterms:created xsi:type="dcterms:W3CDTF">2020-08-03T09:44:14Z</dcterms:created>
  <dcterms:modified xsi:type="dcterms:W3CDTF">2020-11-25T10:19:15Z</dcterms:modified>
</cp:coreProperties>
</file>