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3" r:id="rId10"/>
    <p:sldId id="297" r:id="rId11"/>
    <p:sldId id="292" r:id="rId12"/>
    <p:sldId id="294" r:id="rId13"/>
    <p:sldId id="295" r:id="rId14"/>
    <p:sldId id="296" r:id="rId15"/>
    <p:sldId id="27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061" autoAdjust="0"/>
  </p:normalViewPr>
  <p:slideViewPr>
    <p:cSldViewPr>
      <p:cViewPr varScale="1">
        <p:scale>
          <a:sx n="74" d="100"/>
          <a:sy n="74" d="100"/>
        </p:scale>
        <p:origin x="-528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8A049-BF93-48CC-9288-D749A5500F19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8373A-9E77-4DCE-B2D6-4C46B44086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687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1"/>
            <a:ext cx="103632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1" y="3840480"/>
            <a:ext cx="853440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402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4"/>
            <a:ext cx="10920096" cy="500009"/>
          </a:xfrm>
        </p:spPr>
        <p:txBody>
          <a:bodyPr lIns="0" tIns="0" rIns="0" bIns="0"/>
          <a:lstStyle>
            <a:lvl1pPr>
              <a:defRPr sz="3249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3" y="2289992"/>
            <a:ext cx="10435757" cy="292709"/>
          </a:xfrm>
        </p:spPr>
        <p:txBody>
          <a:bodyPr lIns="0" tIns="0" rIns="0" bIns="0"/>
          <a:lstStyle>
            <a:lvl1pPr>
              <a:defRPr sz="1902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68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4"/>
            <a:ext cx="10920096" cy="500009"/>
          </a:xfrm>
        </p:spPr>
        <p:txBody>
          <a:bodyPr lIns="0" tIns="0" rIns="0" bIns="0"/>
          <a:lstStyle>
            <a:lvl1pPr>
              <a:defRPr sz="3249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631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4"/>
            <a:ext cx="10920096" cy="500009"/>
          </a:xfrm>
        </p:spPr>
        <p:txBody>
          <a:bodyPr lIns="0" tIns="0" rIns="0" bIns="0"/>
          <a:lstStyle>
            <a:lvl1pPr>
              <a:defRPr sz="3249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313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033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2853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354" y="150406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853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3" y="2289991"/>
            <a:ext cx="1043575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76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662">
        <a:defRPr>
          <a:latin typeface="+mn-lt"/>
          <a:ea typeface="+mn-ea"/>
          <a:cs typeface="+mn-cs"/>
        </a:defRPr>
      </a:lvl2pPr>
      <a:lvl3pPr marL="1449324">
        <a:defRPr>
          <a:latin typeface="+mn-lt"/>
          <a:ea typeface="+mn-ea"/>
          <a:cs typeface="+mn-cs"/>
        </a:defRPr>
      </a:lvl3pPr>
      <a:lvl4pPr marL="2173986">
        <a:defRPr>
          <a:latin typeface="+mn-lt"/>
          <a:ea typeface="+mn-ea"/>
          <a:cs typeface="+mn-cs"/>
        </a:defRPr>
      </a:lvl4pPr>
      <a:lvl5pPr marL="2898648">
        <a:defRPr>
          <a:latin typeface="+mn-lt"/>
          <a:ea typeface="+mn-ea"/>
          <a:cs typeface="+mn-cs"/>
        </a:defRPr>
      </a:lvl5pPr>
      <a:lvl6pPr marL="3623310">
        <a:defRPr>
          <a:latin typeface="+mn-lt"/>
          <a:ea typeface="+mn-ea"/>
          <a:cs typeface="+mn-cs"/>
        </a:defRPr>
      </a:lvl6pPr>
      <a:lvl7pPr marL="4347972">
        <a:defRPr>
          <a:latin typeface="+mn-lt"/>
          <a:ea typeface="+mn-ea"/>
          <a:cs typeface="+mn-cs"/>
        </a:defRPr>
      </a:lvl7pPr>
      <a:lvl8pPr marL="5072634">
        <a:defRPr>
          <a:latin typeface="+mn-lt"/>
          <a:ea typeface="+mn-ea"/>
          <a:cs typeface="+mn-cs"/>
        </a:defRPr>
      </a:lvl8pPr>
      <a:lvl9pPr marL="579729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662">
        <a:defRPr>
          <a:latin typeface="+mn-lt"/>
          <a:ea typeface="+mn-ea"/>
          <a:cs typeface="+mn-cs"/>
        </a:defRPr>
      </a:lvl2pPr>
      <a:lvl3pPr marL="1449324">
        <a:defRPr>
          <a:latin typeface="+mn-lt"/>
          <a:ea typeface="+mn-ea"/>
          <a:cs typeface="+mn-cs"/>
        </a:defRPr>
      </a:lvl3pPr>
      <a:lvl4pPr marL="2173986">
        <a:defRPr>
          <a:latin typeface="+mn-lt"/>
          <a:ea typeface="+mn-ea"/>
          <a:cs typeface="+mn-cs"/>
        </a:defRPr>
      </a:lvl4pPr>
      <a:lvl5pPr marL="2898648">
        <a:defRPr>
          <a:latin typeface="+mn-lt"/>
          <a:ea typeface="+mn-ea"/>
          <a:cs typeface="+mn-cs"/>
        </a:defRPr>
      </a:lvl5pPr>
      <a:lvl6pPr marL="3623310">
        <a:defRPr>
          <a:latin typeface="+mn-lt"/>
          <a:ea typeface="+mn-ea"/>
          <a:cs typeface="+mn-cs"/>
        </a:defRPr>
      </a:lvl6pPr>
      <a:lvl7pPr marL="4347972">
        <a:defRPr>
          <a:latin typeface="+mn-lt"/>
          <a:ea typeface="+mn-ea"/>
          <a:cs typeface="+mn-cs"/>
        </a:defRPr>
      </a:lvl7pPr>
      <a:lvl8pPr marL="5072634">
        <a:defRPr>
          <a:latin typeface="+mn-lt"/>
          <a:ea typeface="+mn-ea"/>
          <a:cs typeface="+mn-cs"/>
        </a:defRPr>
      </a:lvl8pPr>
      <a:lvl9pPr marL="579729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39416" y="260648"/>
            <a:ext cx="9612560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800" dirty="0" err="1"/>
              <a:t>O‘zbek</a:t>
            </a:r>
            <a:r>
              <a:rPr lang="en-US" sz="4800" dirty="0"/>
              <a:t> </a:t>
            </a:r>
            <a:r>
              <a:rPr lang="en-US" sz="4800" dirty="0" err="1" smtClean="0"/>
              <a:t>tili</a:t>
            </a:r>
            <a:endParaRPr lang="ru-RU" sz="4800" dirty="0"/>
          </a:p>
        </p:txBody>
      </p:sp>
      <p:sp>
        <p:nvSpPr>
          <p:cNvPr id="4" name="object 4"/>
          <p:cNvSpPr txBox="1"/>
          <p:nvPr/>
        </p:nvSpPr>
        <p:spPr>
          <a:xfrm>
            <a:off x="1919536" y="1910558"/>
            <a:ext cx="7848872" cy="4066066"/>
          </a:xfrm>
          <a:prstGeom prst="rect">
            <a:avLst/>
          </a:prstGeom>
        </p:spPr>
        <p:txBody>
          <a:bodyPr vert="horz" wrap="square" lIns="0" tIns="28782" rIns="0" bIns="0" rtlCol="0">
            <a:spAutoFit/>
          </a:bodyPr>
          <a:lstStyle/>
          <a:p>
            <a:pPr marL="37951" algn="ctr">
              <a:spcBef>
                <a:spcPts val="227"/>
              </a:spcBef>
            </a:pPr>
            <a:r>
              <a:rPr sz="4000" b="1" dirty="0" err="1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sz="4000" b="1" dirty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4000" b="1" dirty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0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7951" algn="ctr">
              <a:spcBef>
                <a:spcPts val="227"/>
              </a:spcBef>
            </a:pPr>
            <a:r>
              <a:rPr lang="en-US" sz="40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Adabiyot</a:t>
            </a:r>
            <a:r>
              <a:rPr lang="en-US" sz="40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muzeyida</a:t>
            </a:r>
            <a:endParaRPr lang="en-US" sz="40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7951" algn="ctr">
              <a:spcBef>
                <a:spcPts val="227"/>
              </a:spcBef>
            </a:pPr>
            <a:r>
              <a:rPr lang="en-US" sz="2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3-</a:t>
            </a:r>
            <a:r>
              <a:rPr lang="en-US" sz="24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dars</a:t>
            </a:r>
            <a:r>
              <a:rPr lang="en-US" sz="2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37951" algn="ctr">
              <a:spcBef>
                <a:spcPts val="227"/>
              </a:spcBef>
            </a:pPr>
            <a:endParaRPr lang="ru-RU" sz="24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7951" algn="ctr">
              <a:spcBef>
                <a:spcPts val="227"/>
              </a:spcBef>
            </a:pPr>
            <a:endParaRPr lang="en-US" sz="2400" b="1" dirty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7951" algn="ctr">
              <a:spcBef>
                <a:spcPts val="227"/>
              </a:spcBef>
            </a:pPr>
            <a:r>
              <a:rPr lang="en-US" sz="32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2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Fe’l</a:t>
            </a:r>
            <a:r>
              <a:rPr lang="en-US" sz="32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yasovchi</a:t>
            </a:r>
            <a:r>
              <a:rPr lang="en-US" sz="32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qo‘shimchalar</a:t>
            </a:r>
            <a:r>
              <a:rPr lang="en-US" sz="32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37951" algn="ctr">
              <a:lnSpc>
                <a:spcPts val="4018"/>
              </a:lnSpc>
              <a:spcBef>
                <a:spcPts val="227"/>
              </a:spcBef>
            </a:pPr>
            <a:endParaRPr lang="en-US" sz="3600" b="1" dirty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7951" algn="ctr">
              <a:lnSpc>
                <a:spcPts val="4018"/>
              </a:lnSpc>
              <a:spcBef>
                <a:spcPts val="227"/>
              </a:spcBef>
            </a:pPr>
            <a:endParaRPr lang="en-US" sz="28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55440" y="2132856"/>
            <a:ext cx="504056" cy="2650426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7852"/>
          </a:p>
        </p:txBody>
      </p:sp>
      <p:grpSp>
        <p:nvGrpSpPr>
          <p:cNvPr id="8" name="object 27"/>
          <p:cNvGrpSpPr/>
          <p:nvPr/>
        </p:nvGrpSpPr>
        <p:grpSpPr>
          <a:xfrm>
            <a:off x="10560496" y="116632"/>
            <a:ext cx="1224136" cy="936104"/>
            <a:chOff x="4686759" y="212868"/>
            <a:chExt cx="634365" cy="634365"/>
          </a:xfrm>
        </p:grpSpPr>
        <p:sp>
          <p:nvSpPr>
            <p:cNvPr id="9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30"/>
          <p:cNvSpPr txBox="1"/>
          <p:nvPr/>
        </p:nvSpPr>
        <p:spPr>
          <a:xfrm>
            <a:off x="10632504" y="332656"/>
            <a:ext cx="1080120" cy="44691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ru-RU" sz="2800" b="1" spc="10" dirty="0" smtClean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lang="en-US" sz="2800" b="1" spc="10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lang="en-US" sz="2800" b="1" spc="10" dirty="0" err="1" smtClean="0">
                <a:solidFill>
                  <a:srgbClr val="FFFFFF"/>
                </a:solidFill>
                <a:latin typeface="Arial"/>
                <a:cs typeface="Arial"/>
              </a:rPr>
              <a:t>sinf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03512" y="332656"/>
            <a:ext cx="8495928" cy="55399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kern="0" smtClean="0"/>
              <a:t>Topshiriqni tekshiramiz</a:t>
            </a:r>
            <a:endParaRPr lang="ru-RU" sz="3600" kern="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3352" y="1280664"/>
            <a:ext cx="5040560" cy="23643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Vatan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haqidagi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qo‘shiqni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hammamiz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birgalikda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kuyladik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3352" y="4221088"/>
            <a:ext cx="5040560" cy="23643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Bugun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maktabdan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vaqtliroq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keldim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16080" y="1280664"/>
            <a:ext cx="5040560" cy="23643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Onam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ertalab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vaqtli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ishga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ketaman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dedilar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81019" y="4221088"/>
            <a:ext cx="5040560" cy="23643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Dugonamga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o‘zim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o‘qigan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kitobni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sovg‘a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qildim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18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23392" y="260648"/>
            <a:ext cx="10657184" cy="64807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norm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4-topshiriq</a:t>
            </a:r>
            <a:endParaRPr lang="ru-RU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3352" y="1268760"/>
            <a:ext cx="11737304" cy="8640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Alisher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Navoiy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nomini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abadiylashtirish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ma’lumotlarni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bilib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3352" y="2276872"/>
            <a:ext cx="11737304" cy="43204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Alisher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Navoiy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nomidagi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Adabiyot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muzeyi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dastlab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1940-yilda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Alisher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Navoiy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tavalludining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500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yilligi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munosabati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ko‘rgazma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tariqasida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etilgan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1967-yildan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Alisher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Navoiy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Respublikamizda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1982-yilda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Navoiy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viloyati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etildi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Toshkent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shahrining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markaziy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ko‘chasiga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Alisher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Navoiy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Istiqloldan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so‘ng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milliy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Alisher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Navoiy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boshladi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algn="just"/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78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23392" y="260648"/>
            <a:ext cx="10657184" cy="64807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norm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4-topshiriq</a:t>
            </a:r>
            <a:endParaRPr lang="ru-RU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3352" y="1340768"/>
            <a:ext cx="11737304" cy="52565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Toshkent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metrosining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bekatlaridan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Alisher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Navoiy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Alisher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Navoiy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nomidagi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mukofoti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Alisher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Navoiy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nomidagi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stipendiyasi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ta’sis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etilgan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opera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balet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akademik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teatri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Samarqand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universiteti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Alisher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avoiy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2016-yil 13-mayda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Alisher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avoiy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nomidagi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Toshkent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adabiyoti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universiteti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ochilgan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algn="just"/>
            <a:endParaRPr lang="en-US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algn="just"/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38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23392" y="260648"/>
            <a:ext cx="10657184" cy="64807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norm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Adabiy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endParaRPr lang="ru-RU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3352" y="1268760"/>
            <a:ext cx="11665296" cy="53285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Alisher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Navoiy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filmi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Komil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Yormatov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suratga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mutafakkir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shoir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arbobi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Alisher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Navoiy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haqidagi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tarixiy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dramadir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Amir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Temurning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avlodidan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boʻlgan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Husayn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Boyqaro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shoir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Alisher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uzoq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yillik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munosabatlari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saroydagi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fitnalar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boshqaruvi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boradi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Film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Izzat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Sulton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Uyg‘un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qalamiga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mansub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ijod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namunasi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suratga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Filmda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Navoiy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rolini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Razzoq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Xamroyev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ijro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etgan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Bundan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tashqari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filmda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Asad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Ismatov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Obid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Jalilov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Tamara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Nazarova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Rahim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Pirmuhamedov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iste’dodli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el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sevgan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san’atkorlar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ishtirok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etishgan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01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23392" y="260648"/>
            <a:ext cx="10657184" cy="64807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norm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Alisher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Navoiy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filmidan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fotolavhalar</a:t>
            </a:r>
            <a:endParaRPr lang="ru-RU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akosh\Desktop\онлайн дарс\sherlok xolms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524707"/>
            <a:ext cx="540060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kosh\Desktop\онлайн дарс\sherlok xolms\Без названия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84784"/>
            <a:ext cx="5715930" cy="46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95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79376" y="260648"/>
            <a:ext cx="10657184" cy="64807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norm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3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27448" y="1700808"/>
            <a:ext cx="7704856" cy="37684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Hirgoyi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qilmoq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aytmoq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tashrif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buyurmoq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hadya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qilmoq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ishtirokida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gaplar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akosh\Desktop\онлайн дарс\укувчилар расми\скачанные файлы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1221">
            <a:off x="9096149" y="3506454"/>
            <a:ext cx="2419847" cy="276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83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3352" y="1268760"/>
            <a:ext cx="11665296" cy="8640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Quvonmoq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duch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kelmoq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so‘zlamoq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yig‘lamoq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ishtirokida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gaplar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23392" y="260648"/>
            <a:ext cx="10657184" cy="64807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norm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Avvalgi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darsda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o‘tilgan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tekshiramiz</a:t>
            </a:r>
            <a:endParaRPr lang="ru-RU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3352" y="2348880"/>
            <a:ext cx="4752528" cy="1980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yilda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qorboboning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tashrifidan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bolalar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quvondilar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24051" y="2348880"/>
            <a:ext cx="4752528" cy="1980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Korxona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yo‘lagida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rahbarimizga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duch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keldim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3352" y="4581128"/>
            <a:ext cx="4752528" cy="1980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Ustozimiz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bizga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shahrimizdagi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muzeylar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so‘zlab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berdilar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24051" y="4581128"/>
            <a:ext cx="4752528" cy="1980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Nargiza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ko‘chadagi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dugonalari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urishib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qolib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uyga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yig‘lab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kirib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keldi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70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23392" y="260648"/>
            <a:ext cx="10657184" cy="64807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norm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allomalar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muzeyi</a:t>
            </a:r>
            <a:endParaRPr lang="ru-RU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kosh\Desktop\онлайн дарс\sherlok xolms\photo_2020-05-18_19-21-29-oppko7hmsg2400g89albtkf95qq0f1gh04eawtph4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1" y="1268760"/>
            <a:ext cx="274877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kosh\Desktop\онлайн дарс\sherlok xolms\Qoqonmuzey2-oppllv3lhw2u6mc5faobg4fdlpy9tgjkq76btq9o1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1285711"/>
            <a:ext cx="273630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kosh\Desktop\онлайн дарс\sherlok xolms\Qoqonmuzey3-oppllw1foq5s1prgl6n01hv64742fw3nf67wsx0s8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9" y="1302663"/>
            <a:ext cx="2736303" cy="263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kosh\Desktop\онлайн дарс\sherlok xolms\Qoqonmuzey4-oppllw1foq5s1prgl6n01hv64742fw3nf67wsx0s8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1305694"/>
            <a:ext cx="2851051" cy="259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kosh\Desktop\онлайн дарс\sherlok xolms\Qoqonmuzey5-oppllwz9vk6rqapgs4xjrw70ws6ulbryt37q11zm6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44" y="4077072"/>
            <a:ext cx="277308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kosh\Desktop\онлайн дарс\sherlok xolms\Qoqonmuzey6-oppllwz9vk72dbq3fp1mlzmmpkzfnl7dravea6ze2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1" y="4077072"/>
            <a:ext cx="273630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kosh\Desktop\онлайн дарс\sherlok xolms\Untitled-1-oppllxx42e918uhvhhv7f0e3rkzuecoj7m4a70rxt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9" y="4077520"/>
            <a:ext cx="2736303" cy="251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kosh\Desktop\онлайн дарс\sherlok xolms\Untitled-2-oppllzssg2blw2f56iogjzx0ycqktqvzvvf95kp5hc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4077520"/>
            <a:ext cx="2851051" cy="251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75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23392" y="260648"/>
            <a:ext cx="10657184" cy="64807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norm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allomalar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muzeyi</a:t>
            </a:r>
            <a:endParaRPr lang="ru-RU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3352" y="1268760"/>
            <a:ext cx="11737304" cy="53285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allomalar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muzeyi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ru-RU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zbekiston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Prezidenti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2017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22-23 </a:t>
            </a:r>
            <a:r>
              <a:rPr lang="ru-RU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iyun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kunlari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Farg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ru-RU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viloyatiga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tashriflarida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bergan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topshiriqlariga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barpo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etildi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Muzeyda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ru-RU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plab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eksponatlar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xaritalar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haykallar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portretlar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davrlarni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aks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ettiruvchi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buyumlar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ko‘rishingiz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Muzeyida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bo‘lim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quyidagilardir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Ilk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asrlarda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Markaziy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Osiyoda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-fan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madaniyat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Temuriylar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davrida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-fan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madaniyat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XVIII-XIX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asrlarda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-fan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adabiyot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Milliy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uyg‘onish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jadidchilik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davrida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-fan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adabiyot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asrda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-fan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madaniyat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Muzeyda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ltmishdan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allomalar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ijodiga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oid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ma’lumotlar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tanishib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chiqishingiz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70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23392" y="260648"/>
            <a:ext cx="10657184" cy="64807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norm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Bilib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oling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3352" y="1268760"/>
            <a:ext cx="11665296" cy="52565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illa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yasovchi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qo‘shimchasi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tarkbida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unlisi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bo‘g‘inli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qo‘shilganda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tarkibidagi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tovushi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tovushiga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aylanadi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endParaRPr lang="en-US" sz="3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guvillamoq</a:t>
            </a:r>
            <a:endParaRPr lang="en-US" sz="3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gurillamoq</a:t>
            </a:r>
            <a:endParaRPr lang="ru-RU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81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23392" y="260648"/>
            <a:ext cx="10657184" cy="64807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norm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2-topshiriq</a:t>
            </a:r>
            <a:endParaRPr lang="ru-RU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3352" y="1268760"/>
            <a:ext cx="11737304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ma’lumotlarni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3352" y="1988840"/>
            <a:ext cx="1173730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Xamsa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asari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Alisher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Navoiy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ijodining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cho‘qqisi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3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Xamsa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turkiy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tilda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yaratilgan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beshta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dostondan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3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1985 –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yilda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Xamsa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500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yilligi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nishonlangan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3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Navoiy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asarlari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lug‘ati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1972-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yilda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G‘afur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G‘ulom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nomidagi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Adabiyot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san’at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nashriyoti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chop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etilgan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64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23392" y="260648"/>
            <a:ext cx="10657184" cy="64807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norm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2-topshiriq</a:t>
            </a:r>
            <a:endParaRPr lang="ru-RU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3352" y="1251430"/>
            <a:ext cx="1173730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Alisher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Navoiyning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Farhod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hirin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dostoni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1968-yilda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Boku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shahrida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Ozarbayjon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tilida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Hamid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Orasli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tarjima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qilinib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nashr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etilgan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3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Moskva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shahrida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2006-yil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o‘tgan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san’ati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III-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xalqaro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tanlovida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Boqiy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satrlar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turkumida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chop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etilgan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besh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kitobdan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Navoiyning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Xamsa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asari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nashri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medalga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sazovor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Moskva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Tokio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Boku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shaharlarida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Alisher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Navoiy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xotirasiga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muhtasham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haykallar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o‘rnatilgan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13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23392" y="260648"/>
            <a:ext cx="10657184" cy="64807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norm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5-mashq</a:t>
            </a:r>
            <a:endParaRPr lang="ru-RU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3352" y="1268760"/>
            <a:ext cx="11665296" cy="10801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ustunda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fe’llarga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ma’nodosh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so‘zlarni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ustundan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toping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ishtirokida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gaplar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kosh\Desktop\онлайн дарс\укувчилар расми\IMG_20200805_062611_5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4" y="2636912"/>
            <a:ext cx="2637259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5360" y="2780928"/>
            <a:ext cx="4320480" cy="648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kuylamoq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5360" y="3573016"/>
            <a:ext cx="4320480" cy="648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demoq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5360" y="4365104"/>
            <a:ext cx="4320480" cy="648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bormoq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5360" y="5157192"/>
            <a:ext cx="4320480" cy="648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kelmoq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5360" y="5949280"/>
            <a:ext cx="4320480" cy="648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bermoq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608166" y="5949280"/>
            <a:ext cx="4320481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hirgoyi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qilmoq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608165" y="5157192"/>
            <a:ext cx="4320481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aytmoq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08167" y="4365104"/>
            <a:ext cx="4320481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ketmoq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90903" y="3573016"/>
            <a:ext cx="4320481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ashrif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buyurmoq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608164" y="2780928"/>
            <a:ext cx="4320481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hadya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qilmoq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69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03512" y="332656"/>
            <a:ext cx="8495928" cy="55399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kern="0" smtClean="0"/>
              <a:t>Topshiriqni tekshiramiz</a:t>
            </a:r>
            <a:endParaRPr lang="ru-RU" sz="3600" kern="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3352" y="1280664"/>
            <a:ext cx="2459281" cy="1083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kuylamoq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999656" y="1273279"/>
            <a:ext cx="2459281" cy="1083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hirgoyi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qilmoq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480376" y="1280664"/>
            <a:ext cx="2459281" cy="1083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aytmoq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16080" y="1268760"/>
            <a:ext cx="2459281" cy="1083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demoq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81832" y="2996952"/>
            <a:ext cx="2459281" cy="1083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bormoq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384032" y="2996952"/>
            <a:ext cx="2459281" cy="1083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ketmoq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35360" y="4797152"/>
            <a:ext cx="2459281" cy="1083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kelmoq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31981" y="4797152"/>
            <a:ext cx="2459281" cy="1083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tashrif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buyurmoq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76486" y="4725144"/>
            <a:ext cx="2459281" cy="1083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bermoq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480375" y="4725144"/>
            <a:ext cx="2459281" cy="1083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hadya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qilmoq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Выгнутая вниз стрелка 25"/>
          <p:cNvSpPr/>
          <p:nvPr/>
        </p:nvSpPr>
        <p:spPr>
          <a:xfrm>
            <a:off x="8652283" y="2420888"/>
            <a:ext cx="1656184" cy="7936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Выгнутая вниз стрелка 26"/>
          <p:cNvSpPr/>
          <p:nvPr/>
        </p:nvSpPr>
        <p:spPr>
          <a:xfrm>
            <a:off x="5313021" y="4149080"/>
            <a:ext cx="1656184" cy="7936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Выгнутая вниз стрелка 27"/>
          <p:cNvSpPr/>
          <p:nvPr/>
        </p:nvSpPr>
        <p:spPr>
          <a:xfrm>
            <a:off x="2178048" y="2573288"/>
            <a:ext cx="1656184" cy="7936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Выгнутая вниз стрелка 28"/>
          <p:cNvSpPr/>
          <p:nvPr/>
        </p:nvSpPr>
        <p:spPr>
          <a:xfrm>
            <a:off x="8642979" y="5877272"/>
            <a:ext cx="1656184" cy="7936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Выгнутая вниз стрелка 30"/>
          <p:cNvSpPr/>
          <p:nvPr/>
        </p:nvSpPr>
        <p:spPr>
          <a:xfrm>
            <a:off x="2163479" y="5880264"/>
            <a:ext cx="1656184" cy="7936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10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7133</TotalTime>
  <Words>458</Words>
  <Application>Microsoft Office PowerPoint</Application>
  <PresentationFormat>Произвольный</PresentationFormat>
  <Paragraphs>103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O‘zbek tili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akosh</cp:lastModifiedBy>
  <cp:revision>718</cp:revision>
  <dcterms:created xsi:type="dcterms:W3CDTF">2020-08-03T09:44:14Z</dcterms:created>
  <dcterms:modified xsi:type="dcterms:W3CDTF">2020-11-25T10:06:32Z</dcterms:modified>
</cp:coreProperties>
</file>