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3" r:id="rId10"/>
    <p:sldId id="297" r:id="rId11"/>
    <p:sldId id="292" r:id="rId12"/>
    <p:sldId id="294" r:id="rId13"/>
    <p:sldId id="295" r:id="rId14"/>
    <p:sldId id="296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19536" y="1910558"/>
            <a:ext cx="7848872" cy="4066066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muzeyida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3-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ru-RU" sz="2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2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yasovchi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qo‘shimchalar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132856"/>
            <a:ext cx="504056" cy="265042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332656"/>
            <a:ext cx="849592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smtClean="0"/>
              <a:t>Topshiriqni tekshiramiz</a:t>
            </a:r>
            <a:endParaRPr lang="ru-RU" sz="36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80664"/>
            <a:ext cx="5040560" cy="23643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4221088"/>
            <a:ext cx="5040560" cy="23643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vaqtliroq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16080" y="1280664"/>
            <a:ext cx="5040560" cy="23643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ketaman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81019" y="4221088"/>
            <a:ext cx="5040560" cy="23643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Dugonamga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18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abadiylashtirish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11737304" cy="43204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1940-yilda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ko‘rgazma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tariqasida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1967-yildan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1982-yilda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Istiqloldan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7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340768"/>
            <a:ext cx="11737304" cy="525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bekatlaridan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stipendiyasi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opera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balet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Samarqand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2016-yil 13-mayda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just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3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Yormatov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suratga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dramadir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Amir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avlodidan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Boyqaro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saroydagi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fitnalar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Film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Razzoq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Xamroyev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ijro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Ismatov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Jalilov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Tamara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Nazarova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Rahim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Pirmuhamedov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san’atkorlar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01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filmidan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fotolavhalar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sherlok xolms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524707"/>
            <a:ext cx="540060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sherlok xolms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84784"/>
            <a:ext cx="5715930" cy="46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95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27448" y="1700808"/>
            <a:ext cx="7704856" cy="37684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Hirgoyi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akosh\Desktop\онлайн дарс\укувчилар расми\скачанные файлы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221">
            <a:off x="9096149" y="3506454"/>
            <a:ext cx="2419847" cy="276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yig‘lamoq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2348880"/>
            <a:ext cx="4752528" cy="1980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qorboboning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quvondilar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24051" y="2348880"/>
            <a:ext cx="4752528" cy="1980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yo‘lagida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rahbarimizga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4581128"/>
            <a:ext cx="4752528" cy="1980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24051" y="4581128"/>
            <a:ext cx="4752528" cy="1980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dugonalari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urishib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sherlok xolms\photo_2020-05-18_19-21-29-oppko7hmsg2400g89albtkf95qq0f1gh04eawtph4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1" y="1268760"/>
            <a:ext cx="274877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sherlok xolms\Qoqonmuzey2-oppllv3lhw2u6mc5faobg4fdlpy9tgjkq76btq9o1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285711"/>
            <a:ext cx="273630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sherlok xolms\Qoqonmuzey3-oppllw1foq5s1prgl6n01hv64742fw3nf67wsx0s8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1302663"/>
            <a:ext cx="2736303" cy="263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sherlok xolms\Qoqonmuzey4-oppllw1foq5s1prgl6n01hv64742fw3nf67wsx0s8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305694"/>
            <a:ext cx="2851051" cy="259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sherlok xolms\Qoqonmuzey5-oppllwz9vk6rqapgs4xjrw70ws6ulbryt37q11zm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44" y="4077072"/>
            <a:ext cx="277308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sherlok xolms\Qoqonmuzey6-oppllwz9vk72dbq3fp1mlzmmpkzfnl7dravea6ze2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1" y="4077072"/>
            <a:ext cx="273630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sherlok xolms\Untitled-1-oppllxx42e918uhvhhv7f0e3rkzuecoj7m4a70rxt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4077520"/>
            <a:ext cx="2736303" cy="251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kosh\Desktop\онлайн дарс\sherlok xolms\Untitled-2-oppllzssg2blw2f56iogjzx0ycqktqvzvvf95kp5h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4077520"/>
            <a:ext cx="2851051" cy="25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75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zbekiston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22-23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tashriflarida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topshiriqlariga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plab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eksponatlar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portretlar</a:t>
            </a:r>
            <a:r>
              <a:rPr lang="ru-RU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davrlarni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ettiruvchi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ko‘rishingiz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quyidagilardir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Ilk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XVIII-XIX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uyg‘onish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jadidchilik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-fan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ltmishdan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tanishib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chiqishingiz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70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tarkbida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guvillamoq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gurillamoq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81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988840"/>
            <a:ext cx="1173730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 –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nishonlangan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1972-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nashriyoti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4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251430"/>
            <a:ext cx="1173730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1968-yilda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Hamid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2006-yil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III-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tanlovida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Xamsa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Tokio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muhtasham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135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ma’nodosh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укувчилар расми\IMG_20200805_062611_5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2636912"/>
            <a:ext cx="2637259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5360" y="2780928"/>
            <a:ext cx="432048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3573016"/>
            <a:ext cx="432048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4365104"/>
            <a:ext cx="432048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5157192"/>
            <a:ext cx="432048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5949280"/>
            <a:ext cx="4320480" cy="6480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08166" y="5949280"/>
            <a:ext cx="4320481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hirgoyi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08165" y="5157192"/>
            <a:ext cx="4320481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08167" y="4365104"/>
            <a:ext cx="4320481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90903" y="3573016"/>
            <a:ext cx="4320481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ashrif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08164" y="2780928"/>
            <a:ext cx="4320481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9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03512" y="332656"/>
            <a:ext cx="849592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smtClean="0"/>
              <a:t>Topshiriqni tekshiramiz</a:t>
            </a:r>
            <a:endParaRPr lang="ru-RU" sz="36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80664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99656" y="1273279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hirgoyi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480376" y="1280664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16080" y="1268760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81832" y="2996952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84032" y="2996952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35360" y="4797152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031981" y="4797152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76486" y="4725144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480375" y="4725144"/>
            <a:ext cx="2459281" cy="1083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Выгнутая вниз стрелка 25"/>
          <p:cNvSpPr/>
          <p:nvPr/>
        </p:nvSpPr>
        <p:spPr>
          <a:xfrm>
            <a:off x="8652283" y="2420888"/>
            <a:ext cx="1656184" cy="7936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низ стрелка 26"/>
          <p:cNvSpPr/>
          <p:nvPr/>
        </p:nvSpPr>
        <p:spPr>
          <a:xfrm>
            <a:off x="5313021" y="4149080"/>
            <a:ext cx="1656184" cy="7936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низ стрелка 27"/>
          <p:cNvSpPr/>
          <p:nvPr/>
        </p:nvSpPr>
        <p:spPr>
          <a:xfrm>
            <a:off x="2178048" y="2573288"/>
            <a:ext cx="1656184" cy="7936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низ стрелка 28"/>
          <p:cNvSpPr/>
          <p:nvPr/>
        </p:nvSpPr>
        <p:spPr>
          <a:xfrm>
            <a:off x="8642979" y="5877272"/>
            <a:ext cx="1656184" cy="7936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низ стрелка 30"/>
          <p:cNvSpPr/>
          <p:nvPr/>
        </p:nvSpPr>
        <p:spPr>
          <a:xfrm>
            <a:off x="2163479" y="5880264"/>
            <a:ext cx="1656184" cy="79368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0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7133</TotalTime>
  <Words>458</Words>
  <Application>Microsoft Office PowerPoint</Application>
  <PresentationFormat>Произвольный</PresentationFormat>
  <Paragraphs>103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718</cp:revision>
  <dcterms:created xsi:type="dcterms:W3CDTF">2020-08-03T09:44:14Z</dcterms:created>
  <dcterms:modified xsi:type="dcterms:W3CDTF">2020-11-25T10:06:32Z</dcterms:modified>
</cp:coreProperties>
</file>