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5" r:id="rId3"/>
    <p:sldId id="287" r:id="rId4"/>
    <p:sldId id="286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708920"/>
            <a:ext cx="6048672" cy="3522327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Adabiyot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muzeyida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40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yasovchi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qo‘shimchalar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3074" name="Picture 2" descr="C:\Users\akosh\Desktop\онлайн дарс\alisher\mu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310" y="2319511"/>
            <a:ext cx="3280253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ma’nodosh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68996"/>
              </p:ext>
            </p:extLst>
          </p:nvPr>
        </p:nvGraphicFramePr>
        <p:xfrm>
          <a:off x="335360" y="2564903"/>
          <a:ext cx="3960440" cy="396044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960440"/>
              </a:tblGrid>
              <a:tr h="97990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Gapirmoq</a:t>
                      </a:r>
                      <a:r>
                        <a:rPr lang="en-US" sz="4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9351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Xafa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bo‘lmoq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9351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Yo‘liqmoq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9351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Xursand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bo‘lmoq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22529"/>
              </p:ext>
            </p:extLst>
          </p:nvPr>
        </p:nvGraphicFramePr>
        <p:xfrm>
          <a:off x="7752185" y="2636912"/>
          <a:ext cx="4152724" cy="388843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152724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Quvonmoq</a:t>
                      </a:r>
                      <a:r>
                        <a:rPr lang="en-US" sz="4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Duch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kelmoq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So‘zlamoq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Yig‘lamoq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akosh\Desktop\онлайн дарс\odamchalar\FB_IMG_16012175549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2636912"/>
            <a:ext cx="244827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74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03512" y="332656"/>
            <a:ext cx="849592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smtClean="0"/>
              <a:t>Topshiriqni tekshiramiz</a:t>
            </a:r>
            <a:endParaRPr lang="ru-RU" sz="3600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4431" y="1409784"/>
            <a:ext cx="3816424" cy="9293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4431" y="4164212"/>
            <a:ext cx="3838142" cy="9293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yo‘liqmoq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4430" y="2735543"/>
            <a:ext cx="3838143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4431" y="5589240"/>
            <a:ext cx="3838142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ursand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36160" y="1428725"/>
            <a:ext cx="3816424" cy="9293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36160" y="2708920"/>
            <a:ext cx="3816424" cy="9293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ig‘lamoq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36160" y="4227830"/>
            <a:ext cx="3816424" cy="9293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00314" y="5589240"/>
            <a:ext cx="3752269" cy="9293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quvonmoq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303912" y="1452151"/>
            <a:ext cx="1656184" cy="7200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301160" y="2780928"/>
            <a:ext cx="1658936" cy="7200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329954" y="4293096"/>
            <a:ext cx="1656184" cy="7200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330238" y="5697252"/>
            <a:ext cx="1658936" cy="7200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24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03512" y="332656"/>
            <a:ext cx="849592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smtClean="0"/>
              <a:t>Topshiriqni tekshiramiz</a:t>
            </a:r>
            <a:endParaRPr lang="ru-RU" sz="3600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3392" y="1409784"/>
            <a:ext cx="4392487" cy="22352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8180" y="4293096"/>
            <a:ext cx="4392487" cy="2232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yo‘liqdilar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20136" y="1409784"/>
            <a:ext cx="4392487" cy="22352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Nargiza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dugonasidan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20135" y="4293096"/>
            <a:ext cx="4392487" cy="2232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07568" y="1556792"/>
            <a:ext cx="7704856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Quvonmoq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so‘zlamoq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yig‘lamoq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анимация китобчалар\FB_IMG_1601875693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581128"/>
            <a:ext cx="3672408" cy="202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kosh\Desktop\онлайн дарс\анимация китобчалар\FB_IMG_1601875693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4576799"/>
            <a:ext cx="3686944" cy="202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kosh\Desktop\онлайн дарс\анимация китобчалар\FB_IMG_1601875693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4581128"/>
            <a:ext cx="3686944" cy="202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3352" y="1268760"/>
            <a:ext cx="11665296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mavzularimiz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2564904"/>
            <a:ext cx="11665296" cy="3960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asoschisi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1441-yil 9-fevralda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Hirot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bolaligidan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10-11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Farididdin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Mantiq-ut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(“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yodlab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14-15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asoschisi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minglab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ruboiylari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mulkinning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sultoni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sazovor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 1501-yil 3-yanvarda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Hirot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vafot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91344" y="260648"/>
            <a:ext cx="11706775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 fontScale="62500" lnSpcReduction="20000"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6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4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4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4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4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4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4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eksponatlari</a:t>
            </a:r>
            <a:r>
              <a:rPr lang="en-US" sz="4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C:\Users\akosh\Desktop\онлайн дарс\alisher\esk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3" b="9998"/>
          <a:stretch/>
        </p:blipFill>
        <p:spPr bwMode="auto">
          <a:xfrm>
            <a:off x="335360" y="1340768"/>
            <a:ext cx="5400600" cy="2520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akosh\Desktop\онлайн дарс\alisher\ekis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81" r="13379"/>
          <a:stretch/>
        </p:blipFill>
        <p:spPr bwMode="auto">
          <a:xfrm>
            <a:off x="6312024" y="1340768"/>
            <a:ext cx="5601008" cy="2520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C:\Users\akosh\Desktop\онлайн дарс\alisher\ek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005064"/>
            <a:ext cx="5400600" cy="251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akosh\Desktop\онлайн дарс\alisher\Без названия (1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4077072"/>
            <a:ext cx="5601008" cy="244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69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muzeyida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qo‘lyozmalar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bosma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muntazam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bormoqda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nomdagi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qo‘lyozma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toshbosma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shoirlarining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egallagan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65000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xujjatlarni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XIX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kungacha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qamrab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oluvchi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arxivi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ko‘rgazma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zallarida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17000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o‘ymakorlik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portretlar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noyob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arxeologik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yodgorliklar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namunalari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namoyish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800" dirty="0" smtClean="0"/>
              <a:t> 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lnSpc>
                <a:spcPct val="150000"/>
              </a:lnSpc>
              <a:buFontTx/>
              <a:buChar char="-"/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qo‘shilganda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so‘zlardagi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qiyna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2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2132856"/>
            <a:ext cx="11737304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ko‘chasi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ko‘chasi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poytaxtimizning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ko‘chalaridan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ko‘chasida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Toshkent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sirki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televideniyasi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Turkiston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saroyi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Ma’rifat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inshootlar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ko‘plab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tashkilotlar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muassasalar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Ko‘kaldosh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madrasasi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Chorsu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bozori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ko‘chasi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kengaytirildi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qulayliklarga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Favvoralar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jarlik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muhtasham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turmush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taraqqiyot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timsolidir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2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9"/>
            <a:ext cx="9036496" cy="634081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Navoiy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ko‘chasining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avvalgi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ko‘rinishi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Улица Навои — Письма о Ташкенте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2"/>
          <a:stretch/>
        </p:blipFill>
        <p:spPr bwMode="auto">
          <a:xfrm>
            <a:off x="263352" y="1268760"/>
            <a:ext cx="5400600" cy="24482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 descr="C:\Documents and Settings\User\Рабочий стол\онлайн дарс\махалла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56" y="1284784"/>
            <a:ext cx="5327104" cy="24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https://mytashkent.uz/wp-content/uploads/2012/01/a2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53" y="4077072"/>
            <a:ext cx="5400600" cy="2447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s://mytashkent.uz/wp-content/uploads/2012/01/a12-640x475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56"/>
          <a:stretch/>
        </p:blipFill>
        <p:spPr bwMode="auto">
          <a:xfrm>
            <a:off x="6584958" y="4077072"/>
            <a:ext cx="5342202" cy="24479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103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Navoiy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ko‘chasining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hozirgi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ko‘rinishi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Улица Навои, Хадра, переход, улица Фуркат — Письма о Ташкент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268760"/>
            <a:ext cx="5184576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mytashkent.uz/wp-content/uploads/2013/09/a078-800x33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1268760"/>
            <a:ext cx="5578152" cy="2449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mytashkent.uz/wp-content/uploads/2013/09/a048-800x53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4077072"/>
            <a:ext cx="5578152" cy="2484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На улице Алишера Навои открыт новый офис «единое окно»! | infoCOM.UZ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077072"/>
            <a:ext cx="5184576" cy="24848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280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3512" y="332656"/>
            <a:ext cx="8495928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Topshiriqni</a:t>
            </a:r>
            <a:r>
              <a:rPr lang="en-US" sz="3600" dirty="0" smtClean="0"/>
              <a:t> </a:t>
            </a:r>
            <a:r>
              <a:rPr lang="en-US" sz="3600" dirty="0" err="1" smtClean="0"/>
              <a:t>tekshiramiz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1340768"/>
            <a:ext cx="11521280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poytaxtning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ko‘chalaridan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Amir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shohko‘chasi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Beruniy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oralig‘ida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km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kanali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oralig‘ida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1966-yilgi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zilzilasidan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ko‘prigidan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shohko‘chasigacha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uzaytirilgan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Toshko‘cha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Kattako‘cha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yuritilgan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Shayhontohur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1938-yil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mutafakkir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tavalludining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yilligiga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tayyorgarlik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doirasida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46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6856</TotalTime>
  <Words>172</Words>
  <Application>Microsoft Office PowerPoint</Application>
  <PresentationFormat>Произвольный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Navoiy ko‘chasining avvalgi ko‘rinishi</vt:lpstr>
      <vt:lpstr>Navoiy ko‘chasining hozirgi ko‘rinishi</vt:lpstr>
      <vt:lpstr>Topshiriqni tekshiramiz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696</cp:revision>
  <dcterms:created xsi:type="dcterms:W3CDTF">2020-08-03T09:44:14Z</dcterms:created>
  <dcterms:modified xsi:type="dcterms:W3CDTF">2020-11-22T11:48:48Z</dcterms:modified>
</cp:coreProperties>
</file>