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5" r:id="rId3"/>
    <p:sldId id="287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352232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Adabiyot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muzeyida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yasovchi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qo‘shimchalar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Picture 2" descr="C:\Users\akosh\Desktop\онлайн дарс\alisher\muz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063" y="2068289"/>
            <a:ext cx="2808312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2128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420888"/>
            <a:ext cx="1152128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924" y="4581128"/>
            <a:ext cx="11549715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3501008"/>
            <a:ext cx="1152128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63552" y="1448780"/>
            <a:ext cx="2016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96768" y="1441963"/>
            <a:ext cx="827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92144" y="1448780"/>
            <a:ext cx="288032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4367808" y="1477967"/>
            <a:ext cx="648072" cy="576064"/>
          </a:xfrm>
          <a:prstGeom prst="mathPlus">
            <a:avLst>
              <a:gd name="adj1" fmla="val 286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 25"/>
          <p:cNvSpPr/>
          <p:nvPr/>
        </p:nvSpPr>
        <p:spPr>
          <a:xfrm>
            <a:off x="6312024" y="1477967"/>
            <a:ext cx="720080" cy="61888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63552" y="2528900"/>
            <a:ext cx="2016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maqtov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63552" y="3609020"/>
            <a:ext cx="2016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63552" y="4689140"/>
            <a:ext cx="2016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люс 32"/>
          <p:cNvSpPr/>
          <p:nvPr/>
        </p:nvSpPr>
        <p:spPr>
          <a:xfrm>
            <a:off x="4367808" y="2564904"/>
            <a:ext cx="648072" cy="576064"/>
          </a:xfrm>
          <a:prstGeom prst="mathPlus">
            <a:avLst>
              <a:gd name="adj1" fmla="val 286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люс 33"/>
          <p:cNvSpPr/>
          <p:nvPr/>
        </p:nvSpPr>
        <p:spPr>
          <a:xfrm>
            <a:off x="4367808" y="3609020"/>
            <a:ext cx="648072" cy="576064"/>
          </a:xfrm>
          <a:prstGeom prst="mathPlus">
            <a:avLst>
              <a:gd name="adj1" fmla="val 286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люс 34"/>
          <p:cNvSpPr/>
          <p:nvPr/>
        </p:nvSpPr>
        <p:spPr>
          <a:xfrm>
            <a:off x="4295800" y="4721958"/>
            <a:ext cx="648072" cy="576064"/>
          </a:xfrm>
          <a:prstGeom prst="mathPlus">
            <a:avLst>
              <a:gd name="adj1" fmla="val 2863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89611" y="2548069"/>
            <a:ext cx="827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68348" y="3612678"/>
            <a:ext cx="827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168348" y="4701383"/>
            <a:ext cx="82722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Равно 40"/>
          <p:cNvSpPr/>
          <p:nvPr/>
        </p:nvSpPr>
        <p:spPr>
          <a:xfrm>
            <a:off x="6312024" y="2543493"/>
            <a:ext cx="720080" cy="61888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Равно 41"/>
          <p:cNvSpPr/>
          <p:nvPr/>
        </p:nvSpPr>
        <p:spPr>
          <a:xfrm>
            <a:off x="6312024" y="3638207"/>
            <a:ext cx="720080" cy="61888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6312024" y="4671360"/>
            <a:ext cx="720080" cy="61888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392144" y="2506774"/>
            <a:ext cx="288032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392144" y="3623613"/>
            <a:ext cx="288032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392144" y="4703382"/>
            <a:ext cx="288032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2" descr="C:\Users\akosh\Desktop\онлайн дарс\odamchalar\FB_IMG_160231346338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1" b="5071"/>
          <a:stretch/>
        </p:blipFill>
        <p:spPr bwMode="auto">
          <a:xfrm rot="16200000">
            <a:off x="2654092" y="3227452"/>
            <a:ext cx="1094740" cy="57890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2" descr="C:\Users\akosh\Desktop\онлайн дарс\odamchalar\FB_IMG_160231346338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1" b="5071"/>
          <a:stretch/>
        </p:blipFill>
        <p:spPr bwMode="auto">
          <a:xfrm rot="16200000">
            <a:off x="8486740" y="3227451"/>
            <a:ext cx="1094740" cy="57890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408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25" grpId="0" animBg="1"/>
      <p:bldP spid="8" grpId="0" animBg="1"/>
      <p:bldP spid="26" grpId="0" animBg="1"/>
      <p:bldP spid="27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01738" y="1340768"/>
            <a:ext cx="5018198" cy="23762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Qiynalishing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qo‘limdan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yordamimni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aymayman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888088" y="1340768"/>
            <a:ext cx="4896544" cy="23762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maqtovlarni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olqishlarni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3746" y="4149080"/>
            <a:ext cx="5076190" cy="23762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birma-bir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888088" y="4005064"/>
            <a:ext cx="4896544" cy="237626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yetganida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943872" y="1556792"/>
            <a:ext cx="6480720" cy="35283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mavzularimiz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damchalar\FB_IMG_1602135255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9" y="2492896"/>
            <a:ext cx="3672408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2564904"/>
            <a:ext cx="5472608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6040" y="2564904"/>
            <a:ext cx="5472608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6040" y="4994123"/>
            <a:ext cx="5472608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5013176"/>
            <a:ext cx="5472608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alisher\muz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7"/>
            <a:ext cx="5256584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alisher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1307624"/>
            <a:ext cx="5256584" cy="226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alisher\Без названия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077072"/>
            <a:ext cx="5256584" cy="233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alisher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4077072"/>
            <a:ext cx="5256584" cy="233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muzeyida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Akademiyasi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1968-yilda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525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yubileyi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choqqacha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merosini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muhofaza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targ‘ib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tadqiq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mobaynida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XV-XX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ekspozisiya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Tomoshabinlar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tariximizning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durdonalari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tanishibgina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hattotlik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naqqoshlik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me’morchilik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-a,-la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son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2060848"/>
            <a:ext cx="11593288" cy="4536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1870-yilda Toshkent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1948-yilda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2002-yildan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boshlarigacha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etnografiyasi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geografiyasi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594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jilddan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ensiklopediya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85432"/>
            <a:ext cx="11665296" cy="711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G‘iyosiddin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Kichkina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1" y="3149352"/>
            <a:ext cx="11672925" cy="711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adolatsizliklar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981" y="4013624"/>
            <a:ext cx="11665296" cy="7835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beixtiyor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Sharafuddin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Yazdiyga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981" y="4949728"/>
            <a:ext cx="11665296" cy="711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5877272"/>
            <a:ext cx="11665296" cy="711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borligini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yetganman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482453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9736" y="3140968"/>
            <a:ext cx="482453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04112" y="1340768"/>
            <a:ext cx="482453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4869160"/>
            <a:ext cx="482453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4869160"/>
            <a:ext cx="482453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368" y="18448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8321" y="18448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91744" y="36450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02874" y="36450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76120" y="1862912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40416" y="184236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368" y="54452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08536" y="5445224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49166" y="5373216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77857" y="5373216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567608" y="1916832"/>
            <a:ext cx="428705" cy="522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9347440" y="5475851"/>
            <a:ext cx="428705" cy="522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567608" y="5508188"/>
            <a:ext cx="428705" cy="522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951984" y="3707988"/>
            <a:ext cx="428705" cy="522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9302027" y="1925876"/>
            <a:ext cx="428705" cy="5221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-a, -la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2313475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4996" y="2710612"/>
            <a:ext cx="4255217" cy="351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odamchalar\FB_IMG_1602313475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61384" y="2712222"/>
            <a:ext cx="4251996" cy="351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325208" y="2671154"/>
            <a:ext cx="3744416" cy="6515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25208" y="3645024"/>
            <a:ext cx="3744416" cy="6166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95800" y="4653136"/>
            <a:ext cx="3744416" cy="6567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95800" y="5669923"/>
            <a:ext cx="3744416" cy="6567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6725</TotalTime>
  <Words>264</Words>
  <Application>Microsoft Office PowerPoint</Application>
  <PresentationFormat>Произвольный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684</cp:revision>
  <dcterms:created xsi:type="dcterms:W3CDTF">2020-08-03T09:44:14Z</dcterms:created>
  <dcterms:modified xsi:type="dcterms:W3CDTF">2020-11-22T09:36:03Z</dcterms:modified>
</cp:coreProperties>
</file>