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95" r:id="rId3"/>
    <p:sldId id="296" r:id="rId4"/>
    <p:sldId id="297" r:id="rId5"/>
    <p:sldId id="299" r:id="rId6"/>
    <p:sldId id="298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273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8" autoAdjust="0"/>
    <p:restoredTop sz="94061" autoAdjust="0"/>
  </p:normalViewPr>
  <p:slideViewPr>
    <p:cSldViewPr>
      <p:cViewPr varScale="1">
        <p:scale>
          <a:sx n="74" d="100"/>
          <a:sy n="74" d="100"/>
        </p:scale>
        <p:origin x="-528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8A049-BF93-48CC-9288-D749A5500F19}" type="datetimeFigureOut">
              <a:rPr lang="ru-RU" smtClean="0"/>
              <a:pPr/>
              <a:t>18.12.2020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8373A-9E77-4DCE-B2D6-4C46B44086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68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1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 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FCBBC-2E39-425C-8A3D-A63B0637C85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40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2"/>
            <a:ext cx="10435757" cy="292709"/>
          </a:xfrm>
        </p:spPr>
        <p:txBody>
          <a:bodyPr lIns="0" tIns="0" rIns="0" bIns="0"/>
          <a:lstStyle>
            <a:lvl1pPr>
              <a:defRPr sz="190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 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52DF7-FC95-442A-B490-EEFDBE360F8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68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 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FACCF-6889-48B4-ADC0-E4971326AA0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63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 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329A5-C781-48CC-816B-EE575123C4F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31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 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9BEEA-211E-4B25-B916-058B57E3050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03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4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1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 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42AD1-D0E7-43D5-B42C-FF26B2205FD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76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39416" y="260648"/>
            <a:ext cx="9612560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800" dirty="0" err="1"/>
              <a:t>O‘zbek</a:t>
            </a:r>
            <a:r>
              <a:rPr lang="en-US" sz="4800" dirty="0"/>
              <a:t> </a:t>
            </a:r>
            <a:r>
              <a:rPr lang="en-US" sz="4800" dirty="0" err="1" smtClean="0"/>
              <a:t>tili</a:t>
            </a:r>
            <a:endParaRPr lang="ru-RU" sz="4800" dirty="0"/>
          </a:p>
        </p:txBody>
      </p:sp>
      <p:sp>
        <p:nvSpPr>
          <p:cNvPr id="4" name="object 4"/>
          <p:cNvSpPr txBox="1"/>
          <p:nvPr/>
        </p:nvSpPr>
        <p:spPr>
          <a:xfrm>
            <a:off x="1847528" y="2276872"/>
            <a:ext cx="6048672" cy="2670812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sz="2800" b="1" dirty="0" err="1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28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28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Vatan</a:t>
            </a:r>
            <a:r>
              <a:rPr lang="en-US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sarhadlari</a:t>
            </a:r>
            <a:endParaRPr lang="en-US" sz="36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2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Qo‘shma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juft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ravishlarning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yasalishi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imlosi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) </a:t>
            </a:r>
            <a:endParaRPr sz="28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911424" y="2494240"/>
            <a:ext cx="709093" cy="2505066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560496" y="116632"/>
            <a:ext cx="1224136" cy="936104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0"/>
          <p:cNvSpPr txBox="1"/>
          <p:nvPr/>
        </p:nvSpPr>
        <p:spPr>
          <a:xfrm>
            <a:off x="10632504" y="332656"/>
            <a:ext cx="1080120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lang="en-US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800" b="1" spc="10" dirty="0" err="1" smtClean="0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3" name="Picture 2" descr="C:\Users\akosh\Desktop\онлайн дарс\sarhadlar\photo_2018-12-07_15-54-5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8168" y="2132856"/>
            <a:ext cx="4104456" cy="273935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280879" y="645333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>
        <p:dissolve/>
      </p:transition>
    </mc:Choice>
    <mc:Fallback xmlns="">
      <p:transition spd="slow" advClick="0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80626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802706" y="3287086"/>
            <a:ext cx="2664296" cy="108012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Takroriy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407368" y="1268760"/>
            <a:ext cx="3168352" cy="1512168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ba’zi-ba’zida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4550678" y="1268760"/>
            <a:ext cx="3168352" cy="1512168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tez-tez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Горизонтальный свиток 5"/>
          <p:cNvSpPr/>
          <p:nvPr/>
        </p:nvSpPr>
        <p:spPr>
          <a:xfrm>
            <a:off x="8688676" y="1268760"/>
            <a:ext cx="3168352" cy="1512168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qayta-qayta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381626" y="5085184"/>
            <a:ext cx="3168352" cy="1512168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kam-kam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Горизонтальный свиток 7"/>
          <p:cNvSpPr/>
          <p:nvPr/>
        </p:nvSpPr>
        <p:spPr>
          <a:xfrm>
            <a:off x="4690019" y="5085184"/>
            <a:ext cx="3168352" cy="1512168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asta-asta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8774700" y="5085184"/>
            <a:ext cx="3168352" cy="1512168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zo‘rg‘a-zo‘rg‘a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Прямая со стрелкой 12"/>
          <p:cNvCxnSpPr>
            <a:stCxn id="3" idx="0"/>
          </p:cNvCxnSpPr>
          <p:nvPr/>
        </p:nvCxnSpPr>
        <p:spPr>
          <a:xfrm flipV="1">
            <a:off x="6134854" y="2852936"/>
            <a:ext cx="0" cy="4341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3" idx="2"/>
          </p:cNvCxnSpPr>
          <p:nvPr/>
        </p:nvCxnSpPr>
        <p:spPr>
          <a:xfrm>
            <a:off x="6134854" y="4367206"/>
            <a:ext cx="0" cy="5739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H="1" flipV="1">
            <a:off x="3791744" y="2799455"/>
            <a:ext cx="1010962" cy="5411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V="1">
            <a:off x="7467002" y="2780928"/>
            <a:ext cx="933254" cy="5596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7467002" y="4367206"/>
            <a:ext cx="933254" cy="7179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flipH="1">
            <a:off x="3801228" y="4295198"/>
            <a:ext cx="1010962" cy="7179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Нижний колонтитул 9"/>
          <p:cNvSpPr>
            <a:spLocks noGrp="1"/>
          </p:cNvSpPr>
          <p:nvPr>
            <p:ph type="ftr" sz="quarter" idx="5"/>
          </p:nvPr>
        </p:nvSpPr>
        <p:spPr>
          <a:xfrm>
            <a:off x="7320136" y="6489630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293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80626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4-mashq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juft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takroriy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2204864"/>
            <a:ext cx="11665296" cy="5760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Bu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mashinalar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tez-tez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o‘tardi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63352" y="2933328"/>
            <a:ext cx="11665296" cy="5760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naridan-beri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nonushta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shoshib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3352" y="3717032"/>
            <a:ext cx="11665296" cy="5760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Asta-sekin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tong ham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2206" y="4509120"/>
            <a:ext cx="11665296" cy="5760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birin-ketin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kirishdi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63352" y="5301208"/>
            <a:ext cx="11665296" cy="5760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Tanlovning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natijasi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erta-indin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qolsa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63352" y="6021288"/>
            <a:ext cx="11665296" cy="5760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Nodir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jahl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yoqqa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20136" y="6489630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9080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80626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097018" y="1370239"/>
            <a:ext cx="5904656" cy="86409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Juft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takroriy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07368" y="3010134"/>
            <a:ext cx="3561546" cy="108012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tez-tez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354081" y="5131546"/>
            <a:ext cx="3561546" cy="108012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rta-indin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8347917" y="2996952"/>
            <a:ext cx="3561546" cy="108012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asta-sekin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4439816" y="2996952"/>
            <a:ext cx="3561546" cy="108012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407368" y="5085184"/>
            <a:ext cx="3561546" cy="108012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irin-ketin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8347917" y="5085184"/>
            <a:ext cx="3561546" cy="108012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yoqqa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 стрелкой 10"/>
          <p:cNvCxnSpPr>
            <a:stCxn id="3" idx="2"/>
          </p:cNvCxnSpPr>
          <p:nvPr/>
        </p:nvCxnSpPr>
        <p:spPr>
          <a:xfrm flipH="1">
            <a:off x="2953002" y="2234335"/>
            <a:ext cx="3096344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3" idx="2"/>
          </p:cNvCxnSpPr>
          <p:nvPr/>
        </p:nvCxnSpPr>
        <p:spPr>
          <a:xfrm>
            <a:off x="6049346" y="2234335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3" idx="2"/>
          </p:cNvCxnSpPr>
          <p:nvPr/>
        </p:nvCxnSpPr>
        <p:spPr>
          <a:xfrm>
            <a:off x="6049346" y="2234335"/>
            <a:ext cx="2952328" cy="6186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Нижний колонтитул 9"/>
          <p:cNvSpPr>
            <a:spLocks noGrp="1"/>
          </p:cNvSpPr>
          <p:nvPr>
            <p:ph type="ftr" sz="quarter" idx="5"/>
          </p:nvPr>
        </p:nvSpPr>
        <p:spPr>
          <a:xfrm>
            <a:off x="7248128" y="6453336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1796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80626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Chegaradan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maktub</a:t>
            </a:r>
            <a:endParaRPr lang="en-US" sz="28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Akam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chegarada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xizmat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qiladilar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Akam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xatlarida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yozadilar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“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Ukajon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o‘qishlaring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yaxshimi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chegarachi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Chunki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chegarada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xizmat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qilishning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zavqi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o‘zgacha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Go‘yo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chegarani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Vatanni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qo‘riqlayotgandek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bo‘lasan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…”.</a:t>
            </a:r>
          </a:p>
          <a:p>
            <a:pPr algn="just"/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tezroq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bo‘lsam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akamdek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xizmatga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chaqirilib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chegarachi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bo‘lsam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Chegarada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turib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josusni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ushlasam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safar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xatimda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akamdan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so‘radim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“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Akajon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bordi-yu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ham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chegarachi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bo‘lsam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josus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ushlamay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xizmatdan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qaytsam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chegarachi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hisoblanamanmi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?”.</a:t>
            </a:r>
          </a:p>
          <a:p>
            <a:pPr algn="just"/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Akam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xatimga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qildilar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“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Ukajonim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bilki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chegaramiz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pashsha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olmaydi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Agar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hushyor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turib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vazifangni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sergarlik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ado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etsang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haqiqiy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chegarachi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bo‘lasan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”.   </a:t>
            </a:r>
            <a:endParaRPr lang="ru-RU" sz="2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78684" y="6381908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981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847528" y="1556792"/>
            <a:ext cx="8712968" cy="216024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Maktub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namunasidan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askarlik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o‘tayotgan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akangiz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tanishingizga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maktub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6" name="Picture 4" descr="C:\Users\akosh\Desktop\онлайн дарс\sarhadlar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4509120"/>
            <a:ext cx="3960440" cy="2103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C:\Users\akosh\Desktop\онлайн дарс\sarhadlar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1784" y="4509120"/>
            <a:ext cx="3960440" cy="2103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C:\Users\akosh\Desktop\онлайн дарс\sarhadlar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2224" y="4494270"/>
            <a:ext cx="3960440" cy="2103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13631" y="6504513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83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775792" y="4130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3116052" y="1340768"/>
            <a:ext cx="5976664" cy="936104"/>
          </a:xfrm>
          <a:prstGeom prst="round2DiagRect">
            <a:avLst>
              <a:gd name="adj1" fmla="val 0"/>
              <a:gd name="adj2" fmla="val 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maqollar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407368" y="2564904"/>
            <a:ext cx="5112568" cy="1440160"/>
          </a:xfrm>
          <a:prstGeom prst="round2DiagRect">
            <a:avLst>
              <a:gd name="adj1" fmla="val 0"/>
              <a:gd name="adj2" fmla="val 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qadrini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bilmagan</a:t>
            </a:r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qadrini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bilmas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с двумя скругленными противолежащими углами 12"/>
          <p:cNvSpPr/>
          <p:nvPr/>
        </p:nvSpPr>
        <p:spPr>
          <a:xfrm>
            <a:off x="407368" y="4869160"/>
            <a:ext cx="5112568" cy="1440160"/>
          </a:xfrm>
          <a:prstGeom prst="round2DiagRect">
            <a:avLst>
              <a:gd name="adj1" fmla="val 0"/>
              <a:gd name="adj2" fmla="val 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bo‘lguncha</a:t>
            </a:r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yurtingda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gado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с двумя скругленными противолежащими углами 13"/>
          <p:cNvSpPr/>
          <p:nvPr/>
        </p:nvSpPr>
        <p:spPr>
          <a:xfrm>
            <a:off x="6744072" y="2564904"/>
            <a:ext cx="5112568" cy="1440160"/>
          </a:xfrm>
          <a:prstGeom prst="round2DiagRect">
            <a:avLst>
              <a:gd name="adj1" fmla="val 0"/>
              <a:gd name="adj2" fmla="val 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baxti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Mehnati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taxti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с двумя скругленными противолежащими углами 14"/>
          <p:cNvSpPr/>
          <p:nvPr/>
        </p:nvSpPr>
        <p:spPr>
          <a:xfrm>
            <a:off x="6744072" y="4869160"/>
            <a:ext cx="5112568" cy="1440160"/>
          </a:xfrm>
          <a:prstGeom prst="round2DiagRect">
            <a:avLst>
              <a:gd name="adj1" fmla="val 0"/>
              <a:gd name="adj2" fmla="val 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Dushmanga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nafrati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bo‘lmaganni</a:t>
            </a:r>
            <a:endParaRPr lang="en-US" sz="2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Vatanga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muhabbati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bo‘lmas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248128" y="645333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141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3" grpId="0" animBg="1"/>
      <p:bldP spid="14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80626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sarhadlari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kosh\Desktop\онлайн дарс\sarhadlar\Без названия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306" y="1268760"/>
            <a:ext cx="3909478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kosh\Desktop\онлайн дарс\sarhadlar\Без названия (4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1960" y="1268760"/>
            <a:ext cx="3820264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kosh\Desktop\онлайн дарс\sarhadlar\Без названия (2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4233" y="1261214"/>
            <a:ext cx="3820264" cy="2527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akosh\Desktop\онлайн дарс\sarhadlar\Без названия (3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526" y="4129786"/>
            <a:ext cx="3986728" cy="2509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akosh\Desktop\онлайн дарс\sarhadlar\Без названия (5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1960" y="4112882"/>
            <a:ext cx="3820264" cy="2515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akosh\Desktop\онлайн дарс\sarhadlar\Без названия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4232" y="4077072"/>
            <a:ext cx="3820264" cy="2551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410785" y="664255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737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80626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6202" y="1484784"/>
            <a:ext cx="11737304" cy="24482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hollarda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juft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qo‘llanadi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Juft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takroriy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qo‘llanishidan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yasaladi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chiziqcha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(-)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yoziladi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8221" y="4085456"/>
            <a:ext cx="5323723" cy="24482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Juft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</a:t>
            </a:r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asta-sekin</a:t>
            </a:r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qishin-yozin</a:t>
            </a:r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eson-omon</a:t>
            </a:r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679783" y="4103978"/>
            <a:ext cx="5323723" cy="244827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Takroriy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</a:t>
            </a:r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tez-tez</a:t>
            </a:r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zo‘rg‘a-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zo‘rg‘a</a:t>
            </a:r>
            <a:endParaRPr lang="en-US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oz-oz</a:t>
            </a:r>
            <a:endParaRPr lang="en-US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44473" y="6533728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672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80626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muqaddas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700" y="1268760"/>
            <a:ext cx="11737304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avlod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ajdodlari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kindik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qoni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to‘kilgan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muqaddas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dargohdir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ajdodlar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maskani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el-yurt,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kishilarning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tugʻilib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oʻsgan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mamlakati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muayyan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xalqqa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tegishli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hudud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aholisi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oʻziga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taraqqiyoti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madaniyati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turmushi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urf-odatlari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majmuidir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yagona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muqaddas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oldidagi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qarzdorlik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tuygʻusi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masʼuliyati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yetuk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insonga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xususiyatdir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Vatanni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sevish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vatanparvarlikda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namoyon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boʻladi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asrab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avaylash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birimizning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farzandlik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burchimizdir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6994681" y="6370050"/>
            <a:ext cx="497505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5513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80626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5-mashq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ustunda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maqollarning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ustundan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kosh\Desktop\онлайн дарс\укувчилар расми\images (30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887" y="2481531"/>
            <a:ext cx="1800225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63352" y="2420888"/>
            <a:ext cx="4752528" cy="86409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Oz-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dono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bo‘lur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76120" y="2388956"/>
            <a:ext cx="4752528" cy="9001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O‘ylab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gapir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176120" y="3508640"/>
            <a:ext cx="4752528" cy="9001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soz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176120" y="4581128"/>
            <a:ext cx="4752528" cy="9001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Qatra-qatra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yig‘ilib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daryo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bo‘lur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176120" y="5661248"/>
            <a:ext cx="4752528" cy="9001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Sihat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tilasang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yema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87644" y="3508640"/>
            <a:ext cx="4752528" cy="9001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Izzat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tilasang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63352" y="4581128"/>
            <a:ext cx="4752528" cy="9001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O‘ynab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gapirsang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63352" y="5661248"/>
            <a:ext cx="4752528" cy="9001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20136" y="6513979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3224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80626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Двойная волна 2"/>
          <p:cNvSpPr/>
          <p:nvPr/>
        </p:nvSpPr>
        <p:spPr>
          <a:xfrm>
            <a:off x="335360" y="1484784"/>
            <a:ext cx="5544616" cy="2016224"/>
          </a:xfrm>
          <a:prstGeom prst="doubleWave">
            <a:avLst>
              <a:gd name="adj1" fmla="val 6250"/>
              <a:gd name="adj2" fmla="val 3949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Oz-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o‘rganib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dono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bo‘lur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/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Qatra-qatra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yig‘ilib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daryo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bo‘lur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7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Двойная волна 4"/>
          <p:cNvSpPr/>
          <p:nvPr/>
        </p:nvSpPr>
        <p:spPr>
          <a:xfrm>
            <a:off x="487760" y="4293096"/>
            <a:ext cx="5544616" cy="2016224"/>
          </a:xfrm>
          <a:prstGeom prst="doubleWave">
            <a:avLst>
              <a:gd name="adj1" fmla="val 6250"/>
              <a:gd name="adj2" fmla="val 3949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O‘ynab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gapirsang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O‘ylab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Двойная волна 5"/>
          <p:cNvSpPr/>
          <p:nvPr/>
        </p:nvSpPr>
        <p:spPr>
          <a:xfrm>
            <a:off x="6312024" y="1616553"/>
            <a:ext cx="5544616" cy="2016224"/>
          </a:xfrm>
          <a:prstGeom prst="doubleWave">
            <a:avLst>
              <a:gd name="adj1" fmla="val 6250"/>
              <a:gd name="adj2" fmla="val 3949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Izzat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tilasang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de,</a:t>
            </a:r>
          </a:p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Sihat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tilasang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ye.</a:t>
            </a:r>
          </a:p>
          <a:p>
            <a:pPr algn="ctr"/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Двойная волна 6"/>
          <p:cNvSpPr/>
          <p:nvPr/>
        </p:nvSpPr>
        <p:spPr>
          <a:xfrm>
            <a:off x="6293970" y="4298223"/>
            <a:ext cx="5544616" cy="2016224"/>
          </a:xfrm>
          <a:prstGeom prst="doubleWave">
            <a:avLst>
              <a:gd name="adj1" fmla="val 6250"/>
              <a:gd name="adj2" fmla="val 3949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48128" y="6453336"/>
            <a:ext cx="478665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562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80626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5-mashq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Avval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juft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so‘ngra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takroriy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719736" y="2383250"/>
            <a:ext cx="4824536" cy="414209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Eson-omon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ba’zi-ba’zida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tez-tez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asta-sekin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kecha-kunduz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-pal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qayta-qayta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kam-kam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bugun-erta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asta-asta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uncha-muncha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qishin-yozin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zo‘rg‘a-zo‘rg‘a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onda-sonda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kosh\Desktop\онлайн дарс\укувчилар расми\скачанные файлы (10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376" y="2660877"/>
            <a:ext cx="2652613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kosh\Desktop\онлайн дарс\укувчилар расми\скачанные файлы (10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0336" y="2813277"/>
            <a:ext cx="2652613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92144" y="6525344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517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80626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802706" y="3287086"/>
            <a:ext cx="2664296" cy="108012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Juft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407368" y="1268760"/>
            <a:ext cx="3168352" cy="1512168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eson-omon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4550678" y="1268760"/>
            <a:ext cx="3168352" cy="1512168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asta-sekin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Горизонтальный свиток 5"/>
          <p:cNvSpPr/>
          <p:nvPr/>
        </p:nvSpPr>
        <p:spPr>
          <a:xfrm>
            <a:off x="8688676" y="1268760"/>
            <a:ext cx="3168352" cy="1512168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-pal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381626" y="5085184"/>
            <a:ext cx="3168352" cy="1512168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uncha-buncha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Горизонтальный свиток 7"/>
          <p:cNvSpPr/>
          <p:nvPr/>
        </p:nvSpPr>
        <p:spPr>
          <a:xfrm>
            <a:off x="4690019" y="5085184"/>
            <a:ext cx="3168352" cy="1512168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ishin-yozin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8774700" y="5085184"/>
            <a:ext cx="3168352" cy="1512168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onda-sonda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Горизонтальный свиток 9"/>
          <p:cNvSpPr/>
          <p:nvPr/>
        </p:nvSpPr>
        <p:spPr>
          <a:xfrm>
            <a:off x="381626" y="3311191"/>
            <a:ext cx="3168352" cy="1512168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amma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Горизонтальный свиток 10"/>
          <p:cNvSpPr/>
          <p:nvPr/>
        </p:nvSpPr>
        <p:spPr>
          <a:xfrm>
            <a:off x="8688676" y="3018178"/>
            <a:ext cx="3168352" cy="1512168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bugun-erta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Прямая со стрелкой 12"/>
          <p:cNvCxnSpPr>
            <a:stCxn id="3" idx="0"/>
          </p:cNvCxnSpPr>
          <p:nvPr/>
        </p:nvCxnSpPr>
        <p:spPr>
          <a:xfrm flipV="1">
            <a:off x="6134854" y="2852936"/>
            <a:ext cx="0" cy="4341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3" idx="2"/>
          </p:cNvCxnSpPr>
          <p:nvPr/>
        </p:nvCxnSpPr>
        <p:spPr>
          <a:xfrm>
            <a:off x="6134854" y="4367206"/>
            <a:ext cx="0" cy="5739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3" idx="3"/>
          </p:cNvCxnSpPr>
          <p:nvPr/>
        </p:nvCxnSpPr>
        <p:spPr>
          <a:xfrm>
            <a:off x="7467002" y="3827146"/>
            <a:ext cx="107727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3" idx="1"/>
          </p:cNvCxnSpPr>
          <p:nvPr/>
        </p:nvCxnSpPr>
        <p:spPr>
          <a:xfrm flipH="1">
            <a:off x="3647728" y="3827146"/>
            <a:ext cx="115497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H="1" flipV="1">
            <a:off x="3791744" y="2799455"/>
            <a:ext cx="1010962" cy="5411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V="1">
            <a:off x="7454366" y="2564904"/>
            <a:ext cx="933254" cy="7756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7391744" y="4295198"/>
            <a:ext cx="933254" cy="7179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flipH="1">
            <a:off x="3801228" y="4295198"/>
            <a:ext cx="1010962" cy="7179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Нижний колонтитул 11"/>
          <p:cNvSpPr>
            <a:spLocks noGrp="1"/>
          </p:cNvSpPr>
          <p:nvPr>
            <p:ph type="ftr" sz="quarter" idx="5"/>
          </p:nvPr>
        </p:nvSpPr>
        <p:spPr>
          <a:xfrm>
            <a:off x="7397668" y="6489630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0859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5810</TotalTime>
  <Words>475</Words>
  <Application>Microsoft Office PowerPoint</Application>
  <PresentationFormat>Произвольный</PresentationFormat>
  <Paragraphs>114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593</cp:revision>
  <dcterms:created xsi:type="dcterms:W3CDTF">2020-08-03T09:44:14Z</dcterms:created>
  <dcterms:modified xsi:type="dcterms:W3CDTF">2020-12-18T17:30:50Z</dcterms:modified>
</cp:coreProperties>
</file>