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96" r:id="rId4"/>
    <p:sldId id="297" r:id="rId5"/>
    <p:sldId id="299" r:id="rId6"/>
    <p:sldId id="298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FCBBC-2E39-425C-8A3D-A63B0637C8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2DF7-FC95-442A-B490-EEFDBE360F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ACCF-6889-48B4-ADC0-E4971326AA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29A5-C781-48CC-816B-EE575123C4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BEEA-211E-4B25-B916-058B57E305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2AD1-D0E7-43D5-B42C-FF26B2205F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276872"/>
            <a:ext cx="6048672" cy="267081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Vatan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sarhadlari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Qo‘shma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juft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ravishlarning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  <a:endParaRPr sz="28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1424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" name="Picture 2" descr="C:\Users\akosh\Desktop\онлайн дарс\sarhadlar\photo_2018-12-07_15-54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2132856"/>
            <a:ext cx="4104456" cy="27393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80879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02706" y="3287086"/>
            <a:ext cx="2664296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07368" y="1268760"/>
            <a:ext cx="3168352" cy="151216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ba’zi-ba’zida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550678" y="1268760"/>
            <a:ext cx="3168352" cy="151216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688676" y="1268760"/>
            <a:ext cx="3168352" cy="151216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qayta-qayta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81626" y="5085184"/>
            <a:ext cx="3168352" cy="151216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kam-kam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690019" y="5085184"/>
            <a:ext cx="3168352" cy="151216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asta-asta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8774700" y="5085184"/>
            <a:ext cx="3168352" cy="151216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zo‘rg‘a-zo‘rg‘a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0"/>
          </p:cNvCxnSpPr>
          <p:nvPr/>
        </p:nvCxnSpPr>
        <p:spPr>
          <a:xfrm flipV="1">
            <a:off x="6134854" y="2852936"/>
            <a:ext cx="0" cy="43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6134854" y="4367206"/>
            <a:ext cx="0" cy="57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3791744" y="2799455"/>
            <a:ext cx="1010962" cy="541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467002" y="2780928"/>
            <a:ext cx="933254" cy="559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467002" y="4367206"/>
            <a:ext cx="933254" cy="717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801228" y="4295198"/>
            <a:ext cx="1010962" cy="717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20136" y="648963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9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04864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2933328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naridan-beri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nonushta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shoshib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3717032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tong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2206" y="4509120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birin-ketin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5301208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Tanlovning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erta-indin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3352" y="6021288"/>
            <a:ext cx="116652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8963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0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97018" y="1370239"/>
            <a:ext cx="5904656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7368" y="3010134"/>
            <a:ext cx="3561546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54081" y="5131546"/>
            <a:ext cx="3561546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rta-indin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347917" y="2996952"/>
            <a:ext cx="3561546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39816" y="2996952"/>
            <a:ext cx="3561546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7368" y="5085184"/>
            <a:ext cx="3561546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irin-ketin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347917" y="5085184"/>
            <a:ext cx="3561546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flipH="1">
            <a:off x="2953002" y="2234335"/>
            <a:ext cx="30963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>
            <a:off x="6049346" y="2234335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6049346" y="2234335"/>
            <a:ext cx="2952328" cy="618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9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Chegaradan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xatlarida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yozadilar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Ukajon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o‘qishlaring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yaxshimi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qo‘riqlayotgandek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…”.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tezroq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akamdek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chaqirilib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josusni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ushlasam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xatimda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Akajon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bordi-yu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ham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josus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ushlamay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qaytsam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hisoblanamanmi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xatimga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Ukajonim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bilki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chegaramiz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pashsha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hushyor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vazifangni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sergarlik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ado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etsang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 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78684" y="6381908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47528" y="1556792"/>
            <a:ext cx="8712968" cy="2160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namunasidan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akangiz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tanishingizga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C:\Users\akosh\Desktop\онлайн дарс\sarhadla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509120"/>
            <a:ext cx="3960440" cy="210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kosh\Desktop\онлайн дарс\sarhadla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4509120"/>
            <a:ext cx="3960440" cy="210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kosh\Desktop\онлайн дарс\sarhadla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4494270"/>
            <a:ext cx="3960440" cy="210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50451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116052" y="1340768"/>
            <a:ext cx="5976664" cy="936104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07368" y="2564904"/>
            <a:ext cx="5112568" cy="144016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bilmagan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07368" y="4869160"/>
            <a:ext cx="5112568" cy="144016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bo‘lguncha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yurtingda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744072" y="2564904"/>
            <a:ext cx="5112568" cy="144016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744072" y="4869160"/>
            <a:ext cx="5112568" cy="144016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Dushmanga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nafrati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bo‘lmaganni</a:t>
            </a:r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sarhadlari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sarhadlar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06" y="1268760"/>
            <a:ext cx="390947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sarhadlar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960" y="1268760"/>
            <a:ext cx="382026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sarhadlar\Без названия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3" y="1261214"/>
            <a:ext cx="3820264" cy="252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sarhadlar\Без названия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26" y="4129786"/>
            <a:ext cx="3986728" cy="250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sarhadlar\Без названия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960" y="4112882"/>
            <a:ext cx="3820264" cy="25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sarhadlar\Без названия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4077072"/>
            <a:ext cx="3820264" cy="255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10785" y="664255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3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6202" y="1484784"/>
            <a:ext cx="11737304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(-)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221" y="4085456"/>
            <a:ext cx="5323723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qishin-yozin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eson-omon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79783" y="4103978"/>
            <a:ext cx="5323723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zo‘rg‘a-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oz-oz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4473" y="653372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7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700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ajdodlari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to‘kilgan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dargohdir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ajdodlar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maskani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el-yurt,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tugʻilib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oʻsgan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xalqqa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aholisi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taraqqiyoti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turmushi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urf-odatlari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majmuidir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oldidagi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qarzdorlik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tuygʻusi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masʼuliyati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yetuk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xususiyatdir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vatanparvarlikda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asrab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burchimizdir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994681" y="6370050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1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укувчилар расми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7" y="2481531"/>
            <a:ext cx="1800225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3352" y="2420888"/>
            <a:ext cx="4752528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76120" y="2388956"/>
            <a:ext cx="4752528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76120" y="3508640"/>
            <a:ext cx="4752528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76120" y="4581128"/>
            <a:ext cx="4752528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Qatra-qatra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76120" y="5661248"/>
            <a:ext cx="4752528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Sihat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644" y="3508640"/>
            <a:ext cx="4752528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3352" y="4581128"/>
            <a:ext cx="4752528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3352" y="5661248"/>
            <a:ext cx="4752528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513979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2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Двойная волна 2"/>
          <p:cNvSpPr/>
          <p:nvPr/>
        </p:nvSpPr>
        <p:spPr>
          <a:xfrm>
            <a:off x="335360" y="1484784"/>
            <a:ext cx="5544616" cy="2016224"/>
          </a:xfrm>
          <a:prstGeom prst="doubleWave">
            <a:avLst>
              <a:gd name="adj1" fmla="val 6250"/>
              <a:gd name="adj2" fmla="val 3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Oz-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Qatra-qatra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войная волна 4"/>
          <p:cNvSpPr/>
          <p:nvPr/>
        </p:nvSpPr>
        <p:spPr>
          <a:xfrm>
            <a:off x="487760" y="4293096"/>
            <a:ext cx="5544616" cy="2016224"/>
          </a:xfrm>
          <a:prstGeom prst="doubleWave">
            <a:avLst>
              <a:gd name="adj1" fmla="val 6250"/>
              <a:gd name="adj2" fmla="val 394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войная волна 5"/>
          <p:cNvSpPr/>
          <p:nvPr/>
        </p:nvSpPr>
        <p:spPr>
          <a:xfrm>
            <a:off x="6312024" y="1616553"/>
            <a:ext cx="5544616" cy="2016224"/>
          </a:xfrm>
          <a:prstGeom prst="doubleWave">
            <a:avLst>
              <a:gd name="adj1" fmla="val 6250"/>
              <a:gd name="adj2" fmla="val 394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de,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Sihat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ye.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войная волна 6"/>
          <p:cNvSpPr/>
          <p:nvPr/>
        </p:nvSpPr>
        <p:spPr>
          <a:xfrm>
            <a:off x="6293970" y="4298223"/>
            <a:ext cx="5544616" cy="2016224"/>
          </a:xfrm>
          <a:prstGeom prst="doubleWave">
            <a:avLst>
              <a:gd name="adj1" fmla="val 6250"/>
              <a:gd name="adj2" fmla="val 394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8665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6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9736" y="2383250"/>
            <a:ext cx="4824536" cy="41420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Eson-omon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ba’zi-ba’zida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kecha-kunduz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-pal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qayta-qayta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kam-kam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bugun-erta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asta-asta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uncha-muncha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qishin-yozin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zo‘rg‘a-zo‘rg‘a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onda-sonda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укувчилар расми\скачанные файлы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660877"/>
            <a:ext cx="265261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укувчилар расми\скачанные файлы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2813277"/>
            <a:ext cx="265261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92144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0626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02706" y="3287086"/>
            <a:ext cx="2664296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07368" y="1268760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eson-omon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550678" y="1268760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688676" y="1268760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-pal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81626" y="5085184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uncha-buncha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690019" y="5085184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ishin-yozin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8774700" y="5085184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onda-sonda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81626" y="3311191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8688676" y="3018178"/>
            <a:ext cx="3168352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bugun-erta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0"/>
          </p:cNvCxnSpPr>
          <p:nvPr/>
        </p:nvCxnSpPr>
        <p:spPr>
          <a:xfrm flipV="1">
            <a:off x="6134854" y="2852936"/>
            <a:ext cx="0" cy="43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6134854" y="4367206"/>
            <a:ext cx="0" cy="57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3"/>
          </p:cNvCxnSpPr>
          <p:nvPr/>
        </p:nvCxnSpPr>
        <p:spPr>
          <a:xfrm>
            <a:off x="7467002" y="3827146"/>
            <a:ext cx="10772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1"/>
          </p:cNvCxnSpPr>
          <p:nvPr/>
        </p:nvCxnSpPr>
        <p:spPr>
          <a:xfrm flipH="1">
            <a:off x="3647728" y="3827146"/>
            <a:ext cx="11549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3791744" y="2799455"/>
            <a:ext cx="1010962" cy="541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454366" y="2564904"/>
            <a:ext cx="933254" cy="775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91744" y="4295198"/>
            <a:ext cx="933254" cy="717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801228" y="4295198"/>
            <a:ext cx="1010962" cy="717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397668" y="648963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5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5810</TotalTime>
  <Words>475</Words>
  <Application>Microsoft Office PowerPoint</Application>
  <PresentationFormat>Произвольный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593</cp:revision>
  <dcterms:created xsi:type="dcterms:W3CDTF">2020-08-03T09:44:14Z</dcterms:created>
  <dcterms:modified xsi:type="dcterms:W3CDTF">2020-12-18T17:30:50Z</dcterms:modified>
</cp:coreProperties>
</file>