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95" r:id="rId3"/>
    <p:sldId id="296" r:id="rId4"/>
    <p:sldId id="297" r:id="rId5"/>
    <p:sldId id="299" r:id="rId6"/>
    <p:sldId id="298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FCBBC-2E39-425C-8A3D-A63B0637C85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52DF7-FC95-442A-B490-EEFDBE360F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FACCF-6889-48B4-ADC0-E4971326AA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329A5-C781-48CC-816B-EE575123C4F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9BEEA-211E-4B25-B916-058B57E3050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 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42AD1-D0E7-43D5-B42C-FF26B2205FD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47528" y="2276872"/>
            <a:ext cx="6048672" cy="2670812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Vatan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sarhadlari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juft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ravishlarning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imlosi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 </a:t>
            </a:r>
            <a:endParaRPr sz="2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1424" y="2494240"/>
            <a:ext cx="709093" cy="250506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" name="Picture 2" descr="C:\Users\akosh\Desktop\онлайн дарс\sarhadlar\photo_2018-12-07_15-54-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2132856"/>
            <a:ext cx="4104456" cy="2739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280879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0626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02706" y="3287086"/>
            <a:ext cx="2664296" cy="108012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07368" y="1268760"/>
            <a:ext cx="3168352" cy="151216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ba’zi-ba’zida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550678" y="1268760"/>
            <a:ext cx="3168352" cy="151216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8688676" y="1268760"/>
            <a:ext cx="3168352" cy="151216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qayta-qayta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381626" y="5085184"/>
            <a:ext cx="3168352" cy="151216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kam-kam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4690019" y="5085184"/>
            <a:ext cx="3168352" cy="151216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asta-asta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8774700" y="5085184"/>
            <a:ext cx="3168352" cy="151216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zo‘rg‘a-zo‘rg‘a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>
            <a:stCxn id="3" idx="0"/>
          </p:cNvCxnSpPr>
          <p:nvPr/>
        </p:nvCxnSpPr>
        <p:spPr>
          <a:xfrm flipV="1">
            <a:off x="6134854" y="2852936"/>
            <a:ext cx="0" cy="434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" idx="2"/>
          </p:cNvCxnSpPr>
          <p:nvPr/>
        </p:nvCxnSpPr>
        <p:spPr>
          <a:xfrm>
            <a:off x="6134854" y="4367206"/>
            <a:ext cx="0" cy="573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3791744" y="2799455"/>
            <a:ext cx="1010962" cy="5411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7467002" y="2780928"/>
            <a:ext cx="933254" cy="5596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7467002" y="4367206"/>
            <a:ext cx="933254" cy="717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3801228" y="4295198"/>
            <a:ext cx="1010962" cy="717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20136" y="648963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29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0626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204864"/>
            <a:ext cx="1166529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2933328"/>
            <a:ext cx="1166529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naridan-beri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nonushta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shoshib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3717032"/>
            <a:ext cx="1166529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tong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2206" y="4509120"/>
            <a:ext cx="1166529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birin-ketin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3352" y="5301208"/>
            <a:ext cx="1166529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Tanlovning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erta-indin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3352" y="6021288"/>
            <a:ext cx="1166529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48963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08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0626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97018" y="1370239"/>
            <a:ext cx="5904656" cy="8640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7368" y="3010134"/>
            <a:ext cx="3561546" cy="108012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54081" y="5131546"/>
            <a:ext cx="3561546" cy="108012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rta-indin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347917" y="2996952"/>
            <a:ext cx="3561546" cy="108012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439816" y="2996952"/>
            <a:ext cx="3561546" cy="108012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07368" y="5085184"/>
            <a:ext cx="3561546" cy="108012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irin-ketin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347917" y="5085184"/>
            <a:ext cx="3561546" cy="108012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>
            <a:stCxn id="3" idx="2"/>
          </p:cNvCxnSpPr>
          <p:nvPr/>
        </p:nvCxnSpPr>
        <p:spPr>
          <a:xfrm flipH="1">
            <a:off x="2953002" y="2234335"/>
            <a:ext cx="309634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2"/>
          </p:cNvCxnSpPr>
          <p:nvPr/>
        </p:nvCxnSpPr>
        <p:spPr>
          <a:xfrm>
            <a:off x="6049346" y="2234335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" idx="2"/>
          </p:cNvCxnSpPr>
          <p:nvPr/>
        </p:nvCxnSpPr>
        <p:spPr>
          <a:xfrm>
            <a:off x="6049346" y="2234335"/>
            <a:ext cx="2952328" cy="6186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79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0626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Chegaradan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xatlarida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yozadilar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Ukajon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o‘qishlaring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yaxshimi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chegarachi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o‘zgacha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Go‘yo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qo‘riqlayotgandek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bo‘lasan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…”.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tezroq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akamdek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chaqirilib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chegarachi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josusni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ushlasam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xatimda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Akajon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bordi-yu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ham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chegarachi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josus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ushlamay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qaytsam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chegarachi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hisoblanamanmi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?”.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xatimga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Ukajonim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bilki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chegaramiz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pashsha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hushyor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vazifangni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sergarlik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ado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etsang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chegarachi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bo‘lasan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 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78684" y="6381908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98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847528" y="1556792"/>
            <a:ext cx="8712968" cy="21602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askarlik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akangiz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tanishingizga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maktub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C:\Users\akosh\Desktop\онлайн дарс\sarhadlar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509120"/>
            <a:ext cx="3960440" cy="210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akosh\Desktop\онлайн дарс\sarhadlar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4509120"/>
            <a:ext cx="3960440" cy="210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akosh\Desktop\онлайн дарс\sarhadlar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4494270"/>
            <a:ext cx="3960440" cy="210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50451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75792" y="4130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116052" y="1340768"/>
            <a:ext cx="5976664" cy="936104"/>
          </a:xfrm>
          <a:prstGeom prst="round2DiagRect">
            <a:avLst>
              <a:gd name="adj1" fmla="val 0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407368" y="2564904"/>
            <a:ext cx="5112568" cy="1440160"/>
          </a:xfrm>
          <a:prstGeom prst="round2DiagRect">
            <a:avLst>
              <a:gd name="adj1" fmla="val 0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bilmagan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07368" y="4869160"/>
            <a:ext cx="5112568" cy="1440160"/>
          </a:xfrm>
          <a:prstGeom prst="round2DiagRect">
            <a:avLst>
              <a:gd name="adj1" fmla="val 0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bo‘lguncha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yurtingda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gado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6744072" y="2564904"/>
            <a:ext cx="5112568" cy="1440160"/>
          </a:xfrm>
          <a:prstGeom prst="round2DiagRect">
            <a:avLst>
              <a:gd name="adj1" fmla="val 0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6744072" y="4869160"/>
            <a:ext cx="5112568" cy="1440160"/>
          </a:xfrm>
          <a:prstGeom prst="round2DiagRect">
            <a:avLst>
              <a:gd name="adj1" fmla="val 0"/>
              <a:gd name="adj2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nafrati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bo‘lmaganni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14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0626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sarhadlari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sarhadlar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06" y="1268760"/>
            <a:ext cx="390947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sarhadlar\Без названия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960" y="1268760"/>
            <a:ext cx="382026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sarhadlar\Без названия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3" y="1261214"/>
            <a:ext cx="3820264" cy="25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онлайн дарс\sarhadlar\Без названия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26" y="4129786"/>
            <a:ext cx="3986728" cy="250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онлайн дарс\sarhadlar\Без названия (5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960" y="4112882"/>
            <a:ext cx="3820264" cy="251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kosh\Desktop\онлайн дарс\sarhadlar\Без названия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4077072"/>
            <a:ext cx="3820264" cy="255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10785" y="664255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73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0626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6202" y="1484784"/>
            <a:ext cx="11737304" cy="244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(-)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8221" y="4085456"/>
            <a:ext cx="5323723" cy="244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qishin-yozin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eson-omon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79783" y="4103978"/>
            <a:ext cx="5323723" cy="244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zo‘rg‘a-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zo‘rg‘a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oz-oz</a:t>
            </a:r>
            <a:endParaRPr 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4473" y="6533728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67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0626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700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ajdodlari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kindik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to‘kilgan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dargohdir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ajdodlar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el-yurt,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tugʻilib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oʻsgan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xalqqa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oʻziga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urf-odatlari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majmuidir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qarzdorlik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tuygʻusi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masʼuliyati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xususiyatdir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vatanparvarlikda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asrab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birimizning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farzandlik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burchimizdir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6994681" y="6370050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51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0626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укувчилар расми\images (3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887" y="2481531"/>
            <a:ext cx="1800225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3352" y="2420888"/>
            <a:ext cx="4752528" cy="8640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Oz-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76120" y="2388956"/>
            <a:ext cx="4752528" cy="9001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76120" y="3508640"/>
            <a:ext cx="4752528" cy="9001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76120" y="4581128"/>
            <a:ext cx="4752528" cy="9001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Qatra-qatra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76120" y="5661248"/>
            <a:ext cx="4752528" cy="9001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Sihat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tilasang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7644" y="3508640"/>
            <a:ext cx="4752528" cy="9001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tilasang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3352" y="4581128"/>
            <a:ext cx="4752528" cy="9001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gapirsang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3352" y="5661248"/>
            <a:ext cx="4752528" cy="9001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513979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22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0626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Двойная волна 2"/>
          <p:cNvSpPr/>
          <p:nvPr/>
        </p:nvSpPr>
        <p:spPr>
          <a:xfrm>
            <a:off x="335360" y="1484784"/>
            <a:ext cx="5544616" cy="2016224"/>
          </a:xfrm>
          <a:prstGeom prst="doubleWave">
            <a:avLst>
              <a:gd name="adj1" fmla="val 6250"/>
              <a:gd name="adj2" fmla="val 394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Oz-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Qatra-qatra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Двойная волна 4"/>
          <p:cNvSpPr/>
          <p:nvPr/>
        </p:nvSpPr>
        <p:spPr>
          <a:xfrm>
            <a:off x="487760" y="4293096"/>
            <a:ext cx="5544616" cy="2016224"/>
          </a:xfrm>
          <a:prstGeom prst="doubleWave">
            <a:avLst>
              <a:gd name="adj1" fmla="val 6250"/>
              <a:gd name="adj2" fmla="val 394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gapirsang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Двойная волна 5"/>
          <p:cNvSpPr/>
          <p:nvPr/>
        </p:nvSpPr>
        <p:spPr>
          <a:xfrm>
            <a:off x="6312024" y="1616553"/>
            <a:ext cx="5544616" cy="2016224"/>
          </a:xfrm>
          <a:prstGeom prst="doubleWave">
            <a:avLst>
              <a:gd name="adj1" fmla="val 6250"/>
              <a:gd name="adj2" fmla="val 394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tilasang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de,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Sihat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tilasang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ye.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Двойная волна 6"/>
          <p:cNvSpPr/>
          <p:nvPr/>
        </p:nvSpPr>
        <p:spPr>
          <a:xfrm>
            <a:off x="6293970" y="4298223"/>
            <a:ext cx="5544616" cy="2016224"/>
          </a:xfrm>
          <a:prstGeom prst="doubleWave">
            <a:avLst>
              <a:gd name="adj1" fmla="val 6250"/>
              <a:gd name="adj2" fmla="val 3949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78665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56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0626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9736" y="2383250"/>
            <a:ext cx="4824536" cy="414209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Eson-omon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ba’zi-ba’zida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kecha-kunduz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-pal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qayta-qayta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kam-kam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bugun-erta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asta-asta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uncha-muncha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qishin-yozin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zo‘rg‘a-zo‘rg‘a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onda-sonda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укувчилар расми\скачанные файлы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2660877"/>
            <a:ext cx="265261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kosh\Desktop\онлайн дарс\укувчилар расми\скачанные файлы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336" y="2813277"/>
            <a:ext cx="265261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92144" y="652534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51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0626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02706" y="3287086"/>
            <a:ext cx="2664296" cy="108012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07368" y="1268760"/>
            <a:ext cx="3168352" cy="151216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eson-omon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550678" y="1268760"/>
            <a:ext cx="3168352" cy="151216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8688676" y="1268760"/>
            <a:ext cx="3168352" cy="151216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-pal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381626" y="5085184"/>
            <a:ext cx="3168352" cy="151216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uncha-buncha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4690019" y="5085184"/>
            <a:ext cx="3168352" cy="151216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ishin-yozin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8774700" y="5085184"/>
            <a:ext cx="3168352" cy="151216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onda-sonda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381626" y="3311191"/>
            <a:ext cx="3168352" cy="151216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8688676" y="3018178"/>
            <a:ext cx="3168352" cy="151216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bugun-erta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>
            <a:stCxn id="3" idx="0"/>
          </p:cNvCxnSpPr>
          <p:nvPr/>
        </p:nvCxnSpPr>
        <p:spPr>
          <a:xfrm flipV="1">
            <a:off x="6134854" y="2852936"/>
            <a:ext cx="0" cy="434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3" idx="2"/>
          </p:cNvCxnSpPr>
          <p:nvPr/>
        </p:nvCxnSpPr>
        <p:spPr>
          <a:xfrm>
            <a:off x="6134854" y="4367206"/>
            <a:ext cx="0" cy="5739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3" idx="3"/>
          </p:cNvCxnSpPr>
          <p:nvPr/>
        </p:nvCxnSpPr>
        <p:spPr>
          <a:xfrm>
            <a:off x="7467002" y="3827146"/>
            <a:ext cx="107727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3" idx="1"/>
          </p:cNvCxnSpPr>
          <p:nvPr/>
        </p:nvCxnSpPr>
        <p:spPr>
          <a:xfrm flipH="1">
            <a:off x="3647728" y="3827146"/>
            <a:ext cx="115497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3791744" y="2799455"/>
            <a:ext cx="1010962" cy="5411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7454366" y="2564904"/>
            <a:ext cx="933254" cy="7756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7391744" y="4295198"/>
            <a:ext cx="933254" cy="717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3801228" y="4295198"/>
            <a:ext cx="1010962" cy="717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Нижний колонтитул 11"/>
          <p:cNvSpPr>
            <a:spLocks noGrp="1"/>
          </p:cNvSpPr>
          <p:nvPr>
            <p:ph type="ftr" sz="quarter" idx="5"/>
          </p:nvPr>
        </p:nvSpPr>
        <p:spPr>
          <a:xfrm>
            <a:off x="7397668" y="648963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 </a:t>
            </a:r>
            <a:r>
              <a:rPr lang="en-US" sz="1400" dirty="0" err="1" smtClean="0">
                <a:solidFill>
                  <a:srgbClr val="FF0000"/>
                </a:solidFill>
              </a:rPr>
              <a:t>maktab</a:t>
            </a:r>
            <a:r>
              <a:rPr lang="en-US" sz="1400" dirty="0" smtClean="0">
                <a:solidFill>
                  <a:srgbClr val="FF0000"/>
                </a:solidFill>
              </a:rPr>
              <a:t>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859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5810</TotalTime>
  <Words>475</Words>
  <Application>Microsoft Office PowerPoint</Application>
  <PresentationFormat>Произвольный</PresentationFormat>
  <Paragraphs>114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593</cp:revision>
  <dcterms:created xsi:type="dcterms:W3CDTF">2020-08-03T09:44:14Z</dcterms:created>
  <dcterms:modified xsi:type="dcterms:W3CDTF">2020-12-18T17:30:50Z</dcterms:modified>
</cp:coreProperties>
</file>