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95" r:id="rId3"/>
    <p:sldId id="297" r:id="rId4"/>
    <p:sldId id="296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273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4061" autoAdjust="0"/>
  </p:normalViewPr>
  <p:slideViewPr>
    <p:cSldViewPr>
      <p:cViewPr varScale="1">
        <p:scale>
          <a:sx n="74" d="100"/>
          <a:sy n="74" d="100"/>
        </p:scale>
        <p:origin x="-528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8A049-BF93-48CC-9288-D749A5500F19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8373A-9E77-4DCE-B2D6-4C46B44086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68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1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C3F9C-E25B-42D8-921A-E09B35BF04A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40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2"/>
            <a:ext cx="10435757" cy="292709"/>
          </a:xfrm>
        </p:spPr>
        <p:txBody>
          <a:bodyPr lIns="0" tIns="0" rIns="0" bIns="0"/>
          <a:lstStyle>
            <a:lvl1pPr>
              <a:defRPr sz="190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E6D95-7860-415F-87DE-B5170F24A82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68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49DE8-4792-4F47-B440-47324D39CCA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63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C2743-592A-4DED-8C92-67D3969A09C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31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23756-4E55-4ADF-8D43-EDA17803CD7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03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4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1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0825B-FDBA-4F39-9CE6-930B0E0FF84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76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39416" y="260648"/>
            <a:ext cx="9612560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800" dirty="0" err="1"/>
              <a:t>O‘zbek</a:t>
            </a:r>
            <a:r>
              <a:rPr lang="en-US" sz="4800" dirty="0"/>
              <a:t> </a:t>
            </a:r>
            <a:r>
              <a:rPr lang="en-US" sz="4800" dirty="0" err="1" smtClean="0"/>
              <a:t>tili</a:t>
            </a:r>
            <a:endParaRPr lang="ru-RU" sz="4800" dirty="0"/>
          </a:p>
        </p:txBody>
      </p:sp>
      <p:sp>
        <p:nvSpPr>
          <p:cNvPr id="4" name="object 4"/>
          <p:cNvSpPr txBox="1"/>
          <p:nvPr/>
        </p:nvSpPr>
        <p:spPr>
          <a:xfrm>
            <a:off x="1847528" y="2276872"/>
            <a:ext cx="6048672" cy="2670812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sz="2800" b="1" dirty="0" err="1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28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28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Vatan</a:t>
            </a:r>
            <a:r>
              <a:rPr lang="en-US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sarhadlari</a:t>
            </a:r>
            <a:endParaRPr lang="en-US" sz="36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2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Qo‘shma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juft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ravishlarning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yasalishi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imlosi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) </a:t>
            </a:r>
            <a:endParaRPr sz="28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911424" y="2494240"/>
            <a:ext cx="709093" cy="2505066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560496" y="116632"/>
            <a:ext cx="1224136" cy="936104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0"/>
          <p:cNvSpPr txBox="1"/>
          <p:nvPr/>
        </p:nvSpPr>
        <p:spPr>
          <a:xfrm>
            <a:off x="10632504" y="332656"/>
            <a:ext cx="1080120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lang="en-US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800" b="1" spc="10" dirty="0" err="1" smtClean="0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1026" name="Picture 2" descr="C:\Users\akosh\Desktop\онлайн дарс\sarhadlar\Без названия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200" y="2358125"/>
            <a:ext cx="3528392" cy="2295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>
        <p:dissolve/>
      </p:transition>
    </mc:Choice>
    <mc:Fallback xmlns="">
      <p:transition spd="slow" advClick="0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43472" y="1268760"/>
            <a:ext cx="9937104" cy="5040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yoziladigan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10-конечная звезда 4"/>
          <p:cNvSpPr/>
          <p:nvPr/>
        </p:nvSpPr>
        <p:spPr>
          <a:xfrm>
            <a:off x="263352" y="2060848"/>
            <a:ext cx="5688632" cy="1512168"/>
          </a:xfrm>
          <a:prstGeom prst="star10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yoqqa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10-конечная звезда 24"/>
          <p:cNvSpPr/>
          <p:nvPr/>
        </p:nvSpPr>
        <p:spPr>
          <a:xfrm>
            <a:off x="5951984" y="2841982"/>
            <a:ext cx="5688632" cy="1595129"/>
          </a:xfrm>
          <a:prstGeom prst="star10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o‘sha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joy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10-конечная звезда 25"/>
          <p:cNvSpPr/>
          <p:nvPr/>
        </p:nvSpPr>
        <p:spPr>
          <a:xfrm>
            <a:off x="623392" y="4147255"/>
            <a:ext cx="5688632" cy="1440160"/>
          </a:xfrm>
          <a:prstGeom prst="star10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10-конечная звезда 26"/>
          <p:cNvSpPr/>
          <p:nvPr/>
        </p:nvSpPr>
        <p:spPr>
          <a:xfrm>
            <a:off x="5951984" y="5137183"/>
            <a:ext cx="5688632" cy="1368152"/>
          </a:xfrm>
          <a:prstGeom prst="star10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yili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032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25" grpId="0" animBg="1"/>
      <p:bldP spid="26" grpId="0" animBg="1"/>
      <p:bldP spid="2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3-mashq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10081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qatorda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qatordagi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2420888"/>
            <a:ext cx="4248472" cy="417646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o‘sha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680176" y="2420888"/>
            <a:ext cx="4248472" cy="417646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pas,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oz.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 descr="C:\Users\akosh\Desktop\онлайн дарс\odamchalar\FB_IMG_1601217598475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021"/>
          <a:stretch/>
        </p:blipFill>
        <p:spPr bwMode="auto">
          <a:xfrm>
            <a:off x="4727848" y="2532479"/>
            <a:ext cx="2592288" cy="403244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Нижний колонтитул 6"/>
          <p:cNvSpPr>
            <a:spLocks noGrp="1"/>
          </p:cNvSpPr>
          <p:nvPr>
            <p:ph type="ftr" sz="quarter" idx="5"/>
          </p:nvPr>
        </p:nvSpPr>
        <p:spPr>
          <a:xfrm>
            <a:off x="7385639" y="6377941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59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Горизонтальный свиток 2"/>
          <p:cNvSpPr/>
          <p:nvPr/>
        </p:nvSpPr>
        <p:spPr>
          <a:xfrm>
            <a:off x="335360" y="1340768"/>
            <a:ext cx="3600400" cy="1656184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allaqachon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Горизонтальный свиток 5"/>
          <p:cNvSpPr/>
          <p:nvPr/>
        </p:nvSpPr>
        <p:spPr>
          <a:xfrm>
            <a:off x="4295800" y="1340768"/>
            <a:ext cx="3600400" cy="1656184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o‘sha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yoqda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8256240" y="1305277"/>
            <a:ext cx="3600400" cy="1656184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biroz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Горизонтальный свиток 7"/>
          <p:cNvSpPr/>
          <p:nvPr/>
        </p:nvSpPr>
        <p:spPr>
          <a:xfrm>
            <a:off x="1775520" y="2996952"/>
            <a:ext cx="3600400" cy="1656184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birpas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6464439" y="2996952"/>
            <a:ext cx="3600400" cy="1656184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Горизонтальный свиток 9"/>
          <p:cNvSpPr/>
          <p:nvPr/>
        </p:nvSpPr>
        <p:spPr>
          <a:xfrm>
            <a:off x="335360" y="4869160"/>
            <a:ext cx="3600400" cy="1656184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darajada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Горизонтальный свиток 10"/>
          <p:cNvSpPr/>
          <p:nvPr/>
        </p:nvSpPr>
        <p:spPr>
          <a:xfrm>
            <a:off x="4294679" y="4869160"/>
            <a:ext cx="3600400" cy="1656184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doim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Горизонтальный свиток 11"/>
          <p:cNvSpPr/>
          <p:nvPr/>
        </p:nvSpPr>
        <p:spPr>
          <a:xfrm>
            <a:off x="8264639" y="4843780"/>
            <a:ext cx="3600400" cy="1656184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amma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yerda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457647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134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Movarounnahr</a:t>
            </a:r>
            <a:endParaRPr lang="en-US" sz="28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Dunyodagi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mamlakat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o‘lkaning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o‘tmishda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boshqacha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Vatqlar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o‘tishi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nomlari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o‘zgarib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bugungi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holiga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Lekin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xalqlarning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yodida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yurtning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eski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nomlari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o‘chmas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qoldirgan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Amudaryo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Sirdaryo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oralig‘ida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yurtimiz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O‘zbekistonning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1924-yildan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Ungacha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nomlarda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atalgan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Shulardan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arabcha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Movarounnahr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atamasi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 “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daryoning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narigi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ma’nosini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bildiradi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daryo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deganda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Amudaryo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nazarda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tutilgan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qirg‘og‘idagi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yerlar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asrlarda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nom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atalgan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Olimlarning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fikricha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Movarounnahr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Amudaryo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Sirdaryo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oralig‘idagi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yerlar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shimolda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Orol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dengizigacha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janubda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Pomir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tog‘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etaklarigacha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yoyilgan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Movarounnahrda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Samarqand,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Buxoro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Termiz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qadimiy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shaharlar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 </a:t>
            </a:r>
          </a:p>
          <a:p>
            <a:pPr algn="ctr"/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7479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423592" y="1484784"/>
            <a:ext cx="6912768" cy="244827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maqollar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1" name="Picture 3" descr="C:\Users\akosh\Desktop\онлайн дарс\odamchalar\FB_IMG_160370956403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984" y="4293096"/>
            <a:ext cx="6026646" cy="2283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C:\Users\akosh\Desktop\онлайн дарс\odamchalar\FB_IMG_160370956403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4293096"/>
            <a:ext cx="5688632" cy="2283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457647" y="6453916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83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3903" y="1916832"/>
            <a:ext cx="5209107" cy="14401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sensiz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netardim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men,</a:t>
            </a:r>
          </a:p>
          <a:p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Devonaday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ketardim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men.</a:t>
            </a:r>
          </a:p>
          <a:p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Gulzoridan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ayro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bulbul,</a:t>
            </a:r>
          </a:p>
          <a:p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faryod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etardim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men.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12096" y="3501008"/>
            <a:ext cx="5184576" cy="151216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ochib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ko‘rganim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Qizg‘onib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yurganim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Vujudim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Jonim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jonim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3903" y="5158021"/>
            <a:ext cx="4824536" cy="14891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Baxtimga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doim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omon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Doim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ozod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doim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obod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Ko‘rsin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jumla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jahon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04112" y="5157192"/>
            <a:ext cx="4824536" cy="14891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sensiz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netardim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men,</a:t>
            </a:r>
          </a:p>
          <a:p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Devonaday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ketardim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men.</a:t>
            </a:r>
          </a:p>
          <a:p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Gulzoridan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ayro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bulbul,</a:t>
            </a:r>
          </a:p>
          <a:p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faryod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etardim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men.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700978" y="1916832"/>
            <a:ext cx="5184576" cy="14401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Onam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dedim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bo‘ldim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en-US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Ko‘ksingda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oh,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nolang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bo‘ldim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Muhabbating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tuyib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jondan</a:t>
            </a:r>
            <a:endParaRPr lang="en-US" sz="2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bo‘ldim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775792" y="4130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3116052" y="1340768"/>
            <a:ext cx="5976664" cy="432048"/>
          </a:xfrm>
          <a:prstGeom prst="round2DiagRect">
            <a:avLst>
              <a:gd name="adj1" fmla="val 0"/>
              <a:gd name="adj2" fmla="val 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yod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385639" y="6669940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141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95400" y="274638"/>
            <a:ext cx="10873208" cy="634082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Vatan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sarhadlari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dirty="0"/>
          </a:p>
        </p:txBody>
      </p:sp>
      <p:pic>
        <p:nvPicPr>
          <p:cNvPr id="5" name="Picture 2" descr="Dunyo xaritasi tarixi » TALABA.SU | Materiallari uzbek tili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1412776"/>
            <a:ext cx="11593288" cy="5003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104112" y="6453916"/>
            <a:ext cx="504706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675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1-mashq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63352" y="1268760"/>
            <a:ext cx="11665296" cy="5040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916832"/>
            <a:ext cx="11665296" cy="46805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sarhadlari</a:t>
            </a:r>
            <a:endParaRPr lang="en-US" sz="28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Respublikasi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Osiyoning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markaziy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qismida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Amudaryo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Sirdaryo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oralig‘idagi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keng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maydonni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egallagan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beshta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qo‘shni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shimoli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sharqda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Qirg‘iziston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simolda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shimoli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g‘arbda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Qozog‘iston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janubi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g‘arbda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Turkmaniston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janubi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sharqda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Tojikiston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janubda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ozroq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masofada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Afg‘oniston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chegaradosh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Chegaralarimizning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uzunligi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6221 km.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Mamlakatning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chekka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joylari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shimolda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Ustyurt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orol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dengizining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g‘arbiy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qirg‘og‘i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janubda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Termiz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shahri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sharqda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Farg‘ona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vodiysi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Respublika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hududi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janubi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sharqdan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shimoli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g‘arbga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cho‘zilgan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orol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dengizi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nishablashib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borgan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endParaRPr lang="ru-RU" sz="27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85639" y="6525924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325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2-topshiriq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268760"/>
            <a:ext cx="11665296" cy="5040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4631" y="1986271"/>
            <a:ext cx="5256584" cy="1800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qayerda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8063" y="4653136"/>
            <a:ext cx="5256584" cy="1800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Amudaryo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Sirdaryo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oralig‘i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nomlangan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672064" y="1986271"/>
            <a:ext cx="5256584" cy="1800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Osiyoning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704283" y="4653136"/>
            <a:ext cx="5256584" cy="1800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Amudaryo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Sirdaryo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oralig‘i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Movarounnahr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nomlangan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5604644" y="2204864"/>
            <a:ext cx="999705" cy="1080120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5672359" y="5157192"/>
            <a:ext cx="999705" cy="1080120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241623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765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2-topshiriq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268760"/>
            <a:ext cx="11665296" cy="5040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4631" y="1986271"/>
            <a:ext cx="5256584" cy="1800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Mamlakatimiz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hududida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daryolar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8063" y="4653136"/>
            <a:ext cx="5256584" cy="1800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Respublikamizda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viloyat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672064" y="1986271"/>
            <a:ext cx="5256584" cy="1800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Mamlakatimiz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hududida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Sirdaryo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Amudaryo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daryolar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Zarafshon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Boysun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Nurota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bor. 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684688" y="4653136"/>
            <a:ext cx="5256584" cy="1800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Respublikamiz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hududida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viloyat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5604644" y="2204864"/>
            <a:ext cx="999705" cy="1080120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5653243" y="5157192"/>
            <a:ext cx="999705" cy="1080120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169616" y="6453916"/>
            <a:ext cx="4903048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469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340768"/>
            <a:ext cx="11665296" cy="20882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ortiq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tuzilib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juft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takroriy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yasaladi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yoziladi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96244" y="3573016"/>
            <a:ext cx="5439715" cy="302433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yoziladigan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</a:t>
            </a:r>
            <a:endParaRPr lang="en-US" sz="3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llaqachon</a:t>
            </a:r>
            <a:endParaRPr lang="en-US" sz="3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biryo‘la</a:t>
            </a:r>
            <a:endParaRPr lang="en-US" sz="3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qaytarzda</a:t>
            </a:r>
            <a:endParaRPr lang="en-US" sz="3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600056" y="3573016"/>
            <a:ext cx="5328592" cy="302433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Ajratib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yoziladigan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</a:t>
            </a:r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doim</a:t>
            </a:r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amma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</a:t>
            </a:r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o‘sha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5"/>
          </p:nvPr>
        </p:nvSpPr>
        <p:spPr>
          <a:xfrm>
            <a:off x="7330076" y="6669940"/>
            <a:ext cx="5030620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7174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3-mashq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10081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yozilishiga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guruhlarga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kosh\Desktop\онлайн дарс\odamchalar\FB_IMG_160121754557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221" y="2384333"/>
            <a:ext cx="2666603" cy="4141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akosh\Desktop\онлайн дарс\odamchalar\FB_IMG_160121754809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7956" y="2384333"/>
            <a:ext cx="2552700" cy="4141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87688" y="2492896"/>
            <a:ext cx="5904656" cy="40324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Bugun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mardona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qo‘qqisdan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yoqqa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ertalab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nihoyatda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qahramonlarcha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o‘sha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joy,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ozgina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ohista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ataylab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birdaniga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piyoda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yuqorida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457647" y="6453916"/>
            <a:ext cx="454300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4785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43472" y="1268760"/>
            <a:ext cx="9937104" cy="5040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yoziladigan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2119637"/>
            <a:ext cx="3456384" cy="7332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bugun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544272" y="2119637"/>
            <a:ext cx="3456384" cy="7332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birdaniga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63352" y="3037797"/>
            <a:ext cx="3456384" cy="7332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qo‘qqisdan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63352" y="4005064"/>
            <a:ext cx="3456384" cy="7332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ertalab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63352" y="4941168"/>
            <a:ext cx="3456384" cy="7332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nihoyatda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3352" y="5877272"/>
            <a:ext cx="3456384" cy="7332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qahramonlarcha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417140" y="2671147"/>
            <a:ext cx="3456384" cy="73329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ozgina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393895" y="3717032"/>
            <a:ext cx="3456384" cy="73329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ertaga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417140" y="4738363"/>
            <a:ext cx="3456384" cy="73329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ohista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417140" y="5714028"/>
            <a:ext cx="3456384" cy="73329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ataylab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8544272" y="3055741"/>
            <a:ext cx="3456384" cy="7332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8544272" y="4009623"/>
            <a:ext cx="3456384" cy="7332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8517123" y="4941168"/>
            <a:ext cx="3456384" cy="7332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piyoda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8544272" y="5864052"/>
            <a:ext cx="3456384" cy="7332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yuqorida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85639" y="6669940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810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5600</TotalTime>
  <Words>531</Words>
  <Application>Microsoft Office PowerPoint</Application>
  <PresentationFormat>Произвольный</PresentationFormat>
  <Paragraphs>120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O‘zbek tili</vt:lpstr>
      <vt:lpstr>Презентация PowerPoint</vt:lpstr>
      <vt:lpstr>Vatan sarhadlari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572</cp:revision>
  <dcterms:created xsi:type="dcterms:W3CDTF">2020-08-03T09:44:14Z</dcterms:created>
  <dcterms:modified xsi:type="dcterms:W3CDTF">2020-12-20T18:22:12Z</dcterms:modified>
</cp:coreProperties>
</file>