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97" r:id="rId4"/>
    <p:sldId id="296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3F9C-E25B-42D8-921A-E09B35BF04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E6D95-7860-415F-87DE-B5170F24A8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49DE8-4792-4F47-B440-47324D39CC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C2743-592A-4DED-8C92-67D3969A09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23756-4E55-4ADF-8D43-EDA17803CD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825B-FDBA-4F39-9CE6-930B0E0FF8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276872"/>
            <a:ext cx="6048672" cy="2670812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Vatan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sarhadlari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Qo‘shma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juft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ravishlarning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imlosi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 </a:t>
            </a:r>
            <a:endParaRPr sz="28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1424" y="2494240"/>
            <a:ext cx="709093" cy="250506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6" name="Picture 2" descr="C:\Users\akosh\Desktop\онлайн дарс\sarhadlar\Без названи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2358125"/>
            <a:ext cx="3528392" cy="229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3472" y="1268760"/>
            <a:ext cx="9937104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263352" y="2060848"/>
            <a:ext cx="5688632" cy="1512168"/>
          </a:xfrm>
          <a:prstGeom prst="star10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10-конечная звезда 24"/>
          <p:cNvSpPr/>
          <p:nvPr/>
        </p:nvSpPr>
        <p:spPr>
          <a:xfrm>
            <a:off x="5951984" y="2841982"/>
            <a:ext cx="5688632" cy="1595129"/>
          </a:xfrm>
          <a:prstGeom prst="star10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10-конечная звезда 25"/>
          <p:cNvSpPr/>
          <p:nvPr/>
        </p:nvSpPr>
        <p:spPr>
          <a:xfrm>
            <a:off x="623392" y="4147255"/>
            <a:ext cx="5688632" cy="1440160"/>
          </a:xfrm>
          <a:prstGeom prst="star10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10-конечная звезда 26"/>
          <p:cNvSpPr/>
          <p:nvPr/>
        </p:nvSpPr>
        <p:spPr>
          <a:xfrm>
            <a:off x="5951984" y="5137183"/>
            <a:ext cx="5688632" cy="1368152"/>
          </a:xfrm>
          <a:prstGeom prst="star10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3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420888"/>
            <a:ext cx="4248472" cy="41764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80176" y="2420888"/>
            <a:ext cx="4248472" cy="41764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pas,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oz.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C:\Users\akosh\Desktop\онлайн дарс\odamchalar\FB_IMG_160121759847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"/>
          <a:stretch/>
        </p:blipFill>
        <p:spPr bwMode="auto">
          <a:xfrm>
            <a:off x="4727848" y="2532479"/>
            <a:ext cx="2592288" cy="40324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85639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35360" y="1340768"/>
            <a:ext cx="3600400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allaqachon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295800" y="1340768"/>
            <a:ext cx="3600400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yoqda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8256240" y="1305277"/>
            <a:ext cx="3600400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1775520" y="2996952"/>
            <a:ext cx="3600400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birpas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464439" y="2996952"/>
            <a:ext cx="3600400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35360" y="4869160"/>
            <a:ext cx="3600400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4294679" y="4869160"/>
            <a:ext cx="3600400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8264639" y="4843780"/>
            <a:ext cx="3600400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3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Movarounnahr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o‘lkaning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o‘tmishda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Vatqlar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o‘tishi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o‘chmas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qoldirgan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Amudaryo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Sirdaryo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1924-yildan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nomlarda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Shulardan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Movarounnahr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atamasi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“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narigi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Amudaryo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tutilgan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qirg‘og‘idagi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asrlarda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nom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Olimlarning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fikricha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Movarounnahr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Amudaryo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Sirdaryo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oralig‘idagi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dengizigacha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tog‘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etaklarigacha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yoyilgan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Movarounnahrda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Samarqand,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Buxoro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7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23592" y="1484784"/>
            <a:ext cx="6912768" cy="24482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akosh\Desktop\онлайн дарс\odamchalar\FB_IMG_1603709564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4293096"/>
            <a:ext cx="6026646" cy="228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kosh\Desktop\онлайн дарс\odamchalar\FB_IMG_1603709564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293096"/>
            <a:ext cx="5688632" cy="228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3903" y="1916832"/>
            <a:ext cx="5209107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netardim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men,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Devonaday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Gulzoridan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bulbul,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faryod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etardim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12096" y="3501008"/>
            <a:ext cx="5184576" cy="15121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Qizg‘onib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yurganim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Vujudim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3903" y="5158021"/>
            <a:ext cx="4824536" cy="1489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Baxtimga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5157192"/>
            <a:ext cx="4824536" cy="1489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netardim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men,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Devonaday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Gulzoridan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bulbul,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faryod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etardim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00978" y="1916832"/>
            <a:ext cx="5184576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Ko‘ksingda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nolang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Muhabbating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jondan</a:t>
            </a:r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2" y="4130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116052" y="1340768"/>
            <a:ext cx="5976664" cy="432048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5400" y="274638"/>
            <a:ext cx="10873208" cy="63408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Vatan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sarhadlari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5" name="Picture 2" descr="Dunyo xaritasi tarixi » TALABA.SU | Materiallari uzbek til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412776"/>
            <a:ext cx="11593288" cy="500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104112" y="6453916"/>
            <a:ext cx="504706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7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352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16832"/>
            <a:ext cx="11665296" cy="4680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sarhadlari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Amudaryo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Sirdaryo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oralig‘idagi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Qirg‘iziston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simolda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g‘arbda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Qozog‘iston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g‘arbda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Turkmaniston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Tojikiston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ozroq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Afg‘oniston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chegaradosh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Chegaralarimizning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6221 km.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chekka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Ustyurt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dengizining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g‘arbiy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qirg‘og‘i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Farg‘ona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vodiysi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g‘arbga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cho‘zilgan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dengizi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nishablashib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2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631" y="1986271"/>
            <a:ext cx="5256584" cy="18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8063" y="4653136"/>
            <a:ext cx="5256584" cy="18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Amudaryo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Sirdaryo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72064" y="1986271"/>
            <a:ext cx="5256584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04283" y="4653136"/>
            <a:ext cx="5256584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Amudaryo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Sirdaryo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Movarounnahr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604644" y="2204864"/>
            <a:ext cx="999705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672359" y="5157192"/>
            <a:ext cx="999705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6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631" y="1986271"/>
            <a:ext cx="5256584" cy="18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8063" y="4653136"/>
            <a:ext cx="5256584" cy="18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Respublikamizda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viloyat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72064" y="1986271"/>
            <a:ext cx="5256584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Mamlakatimiz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Sirdaryo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Amudaryo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Zarafshon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Boysun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Nurota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84688" y="4653136"/>
            <a:ext cx="5256584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viloyat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604644" y="2204864"/>
            <a:ext cx="999705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653243" y="5157192"/>
            <a:ext cx="999705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169616" y="6453916"/>
            <a:ext cx="4903048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46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2088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6244" y="3573016"/>
            <a:ext cx="5439715" cy="30243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yoziladigan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llaqachon</a:t>
            </a:r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biryo‘la</a:t>
            </a:r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qaytarzda</a:t>
            </a:r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00056" y="3573016"/>
            <a:ext cx="5328592" cy="30243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yoziladigan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30076" y="6669940"/>
            <a:ext cx="5030620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17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yozilishiga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odamchalar\FB_IMG_16012175455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21" y="2384333"/>
            <a:ext cx="2666603" cy="414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odamchalar\FB_IMG_16012175480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956" y="2384333"/>
            <a:ext cx="2552700" cy="414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87688" y="2492896"/>
            <a:ext cx="5904656" cy="40324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qo‘qqisdan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qahramonlarcha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ozgina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ohista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8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3472" y="1268760"/>
            <a:ext cx="9937104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119637"/>
            <a:ext cx="3456384" cy="7332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44272" y="2119637"/>
            <a:ext cx="3456384" cy="7332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birdaniga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3352" y="3037797"/>
            <a:ext cx="3456384" cy="7332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qo‘qqisdan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3352" y="4005064"/>
            <a:ext cx="3456384" cy="7332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3352" y="4941168"/>
            <a:ext cx="3456384" cy="7332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3352" y="5877272"/>
            <a:ext cx="3456384" cy="7332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qahramonlarcha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17140" y="2671147"/>
            <a:ext cx="3456384" cy="7332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ozgina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93895" y="3717032"/>
            <a:ext cx="3456384" cy="7332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17140" y="4738363"/>
            <a:ext cx="3456384" cy="7332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ohista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17140" y="5714028"/>
            <a:ext cx="3456384" cy="7332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44272" y="3055741"/>
            <a:ext cx="3456384" cy="7332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544272" y="4009623"/>
            <a:ext cx="3456384" cy="7332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517123" y="4941168"/>
            <a:ext cx="3456384" cy="7332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piyoda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544272" y="5864052"/>
            <a:ext cx="3456384" cy="7332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yuqorida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1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5600</TotalTime>
  <Words>531</Words>
  <Application>Microsoft Office PowerPoint</Application>
  <PresentationFormat>Произвольный</PresentationFormat>
  <Paragraphs>120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Vatan sarhadlari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572</cp:revision>
  <dcterms:created xsi:type="dcterms:W3CDTF">2020-08-03T09:44:14Z</dcterms:created>
  <dcterms:modified xsi:type="dcterms:W3CDTF">2020-12-20T18:22:12Z</dcterms:modified>
</cp:coreProperties>
</file>