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95" r:id="rId3"/>
    <p:sldId id="297" r:id="rId4"/>
    <p:sldId id="296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C3F9C-E25B-42D8-921A-E09B35BF04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E6D95-7860-415F-87DE-B5170F24A8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49DE8-4792-4F47-B440-47324D39CCA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C2743-592A-4DED-8C92-67D3969A09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23756-4E55-4ADF-8D43-EDA17803CD7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0825B-FDBA-4F39-9CE6-930B0E0FF84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47528" y="2276872"/>
            <a:ext cx="6048672" cy="2670812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Vatan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sarhadlari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juft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ravishlarning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imlosi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 </a:t>
            </a:r>
            <a:endParaRPr sz="2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1424" y="2494240"/>
            <a:ext cx="709093" cy="250506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6" name="Picture 2" descr="C:\Users\akosh\Desktop\онлайн дарс\sarhadlar\Без названия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2358125"/>
            <a:ext cx="3528392" cy="229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43472" y="1268760"/>
            <a:ext cx="993710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10-конечная звезда 4"/>
          <p:cNvSpPr/>
          <p:nvPr/>
        </p:nvSpPr>
        <p:spPr>
          <a:xfrm>
            <a:off x="263352" y="2060848"/>
            <a:ext cx="5688632" cy="1512168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10-конечная звезда 24"/>
          <p:cNvSpPr/>
          <p:nvPr/>
        </p:nvSpPr>
        <p:spPr>
          <a:xfrm>
            <a:off x="5951984" y="2841982"/>
            <a:ext cx="5688632" cy="1595129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10-конечная звезда 25"/>
          <p:cNvSpPr/>
          <p:nvPr/>
        </p:nvSpPr>
        <p:spPr>
          <a:xfrm>
            <a:off x="623392" y="4147255"/>
            <a:ext cx="5688632" cy="144016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10-конечная звезда 26"/>
          <p:cNvSpPr/>
          <p:nvPr/>
        </p:nvSpPr>
        <p:spPr>
          <a:xfrm>
            <a:off x="5951984" y="5137183"/>
            <a:ext cx="5688632" cy="1368152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03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420888"/>
            <a:ext cx="4248472" cy="41764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80176" y="2420888"/>
            <a:ext cx="4248472" cy="41764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pas,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oz.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C:\Users\akosh\Desktop\онлайн дарс\odamchalar\FB_IMG_160121759847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21"/>
          <a:stretch/>
        </p:blipFill>
        <p:spPr bwMode="auto">
          <a:xfrm>
            <a:off x="4727848" y="2532479"/>
            <a:ext cx="2592288" cy="40324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385639" y="637794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5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335360" y="1340768"/>
            <a:ext cx="3600400" cy="1656184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allaqachon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4295800" y="1340768"/>
            <a:ext cx="3600400" cy="1656184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8256240" y="1305277"/>
            <a:ext cx="3600400" cy="1656184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1775520" y="2996952"/>
            <a:ext cx="3600400" cy="1656184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birpas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6464439" y="2996952"/>
            <a:ext cx="3600400" cy="1656184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335360" y="4869160"/>
            <a:ext cx="3600400" cy="1656184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4294679" y="4869160"/>
            <a:ext cx="3600400" cy="1656184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8264639" y="4843780"/>
            <a:ext cx="3600400" cy="1656184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3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Movarounnahr</a:t>
            </a:r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o‘tmishda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boshqacha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Vatqlar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o‘chmas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1924-yildan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Ungacha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arabcha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Movarounnahr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“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narigi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qirg‘og‘idagi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fikricha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Movarounnahr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dengizigacha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etaklarigacha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Movarounnahrda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Samarqand,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47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23592" y="1484784"/>
            <a:ext cx="6912768" cy="24482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C:\Users\akosh\Desktop\онлайн дарс\odamchalar\FB_IMG_1603709564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4293096"/>
            <a:ext cx="6026646" cy="228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kosh\Desktop\онлайн дарс\odamchalar\FB_IMG_1603709564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293096"/>
            <a:ext cx="5688632" cy="228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3903" y="1916832"/>
            <a:ext cx="5209107" cy="144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netardim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men,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Devonaday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ketardim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men.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Gulzoridan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bulbul,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faryod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etardim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12096" y="3501008"/>
            <a:ext cx="5184576" cy="15121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Qizg‘onib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yurganim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3903" y="5158021"/>
            <a:ext cx="4824536" cy="1489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Baxtimga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04112" y="5157192"/>
            <a:ext cx="4824536" cy="1489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netardim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men,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Devonaday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ketardim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men.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Gulzoridan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bulbul,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faryod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etardim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00978" y="1916832"/>
            <a:ext cx="5184576" cy="144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Ko‘ksingda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oh,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nolang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jondan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2" y="4130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116052" y="1340768"/>
            <a:ext cx="5976664" cy="432048"/>
          </a:xfrm>
          <a:prstGeom prst="round2DiagRect">
            <a:avLst>
              <a:gd name="adj1" fmla="val 0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85639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14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95400" y="274638"/>
            <a:ext cx="10873208" cy="63408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sarhadlari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pic>
        <p:nvPicPr>
          <p:cNvPr id="5" name="Picture 2" descr="Dunyo xaritasi tarixi » TALABA.SU | Materiallari uzbek til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412776"/>
            <a:ext cx="11593288" cy="500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04112" y="6453916"/>
            <a:ext cx="504706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67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1268760"/>
            <a:ext cx="116652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16832"/>
            <a:ext cx="11665296" cy="46805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sarhadlari</a:t>
            </a:r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oralig‘idagi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simolda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ozroq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Chegaralarimizning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6221 km.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qirg‘og‘i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nishablashib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32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4631" y="1986271"/>
            <a:ext cx="5256584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063" y="4653136"/>
            <a:ext cx="5256584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72064" y="1986271"/>
            <a:ext cx="5256584" cy="18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04283" y="4653136"/>
            <a:ext cx="5256584" cy="18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Movarounnahr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5604644" y="2204864"/>
            <a:ext cx="999705" cy="108012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672359" y="5157192"/>
            <a:ext cx="999705" cy="108012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6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4631" y="1986271"/>
            <a:ext cx="5256584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063" y="4653136"/>
            <a:ext cx="5256584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72064" y="1986271"/>
            <a:ext cx="5256584" cy="18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Boysun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84688" y="4653136"/>
            <a:ext cx="5256584" cy="18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5604644" y="2204864"/>
            <a:ext cx="999705" cy="108012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653243" y="5157192"/>
            <a:ext cx="999705" cy="108012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169616" y="6453916"/>
            <a:ext cx="4903048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46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20882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6244" y="3573016"/>
            <a:ext cx="5439715" cy="30243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yoziladigan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llaqachon</a:t>
            </a:r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biryo‘la</a:t>
            </a:r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qaytarzda</a:t>
            </a:r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00056" y="3573016"/>
            <a:ext cx="5328592" cy="30243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yoziladigan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30076" y="6669940"/>
            <a:ext cx="5030620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17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odamchalar\FB_IMG_1601217545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21" y="2384333"/>
            <a:ext cx="2666603" cy="414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osh\Desktop\онлайн дарс\odamchalar\FB_IMG_16012175480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956" y="2384333"/>
            <a:ext cx="2552700" cy="414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87688" y="2492896"/>
            <a:ext cx="5904656" cy="40324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qo‘qqisdan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qahramonlarcha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ozgina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78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43472" y="1268760"/>
            <a:ext cx="993710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119637"/>
            <a:ext cx="3456384" cy="7332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44272" y="2119637"/>
            <a:ext cx="3456384" cy="73329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birdaniga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3352" y="3037797"/>
            <a:ext cx="3456384" cy="7332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qo‘qqisdan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3352" y="4005064"/>
            <a:ext cx="3456384" cy="7332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3352" y="4941168"/>
            <a:ext cx="3456384" cy="7332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3352" y="5877272"/>
            <a:ext cx="3456384" cy="7332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qahramonlarcha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17140" y="2671147"/>
            <a:ext cx="3456384" cy="7332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ozgina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93895" y="3717032"/>
            <a:ext cx="3456384" cy="7332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17140" y="4738363"/>
            <a:ext cx="3456384" cy="7332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7140" y="5714028"/>
            <a:ext cx="3456384" cy="7332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44272" y="3055741"/>
            <a:ext cx="3456384" cy="73329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544272" y="4009623"/>
            <a:ext cx="3456384" cy="73329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517123" y="4941168"/>
            <a:ext cx="3456384" cy="73329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piyoda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544272" y="5864052"/>
            <a:ext cx="3456384" cy="73329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6699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81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5600</TotalTime>
  <Words>531</Words>
  <Application>Microsoft Office PowerPoint</Application>
  <PresentationFormat>Произвольный</PresentationFormat>
  <Paragraphs>120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Vatan sarhadlari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572</cp:revision>
  <dcterms:created xsi:type="dcterms:W3CDTF">2020-08-03T09:44:14Z</dcterms:created>
  <dcterms:modified xsi:type="dcterms:W3CDTF">2020-12-20T18:22:12Z</dcterms:modified>
</cp:coreProperties>
</file>