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A17AA-5EF7-48E9-8B91-1592873EC6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9167B-4A68-4CCB-8BDC-E2E06B7B02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C2A37-F79E-4563-B669-C887EC06A29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FEAE4-B924-4025-97FE-887E8D8A97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E7342-8346-4288-B47F-1A61645D8F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F6A22-90E7-42F1-BCD8-5C8DC914D4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276872"/>
            <a:ext cx="6048672" cy="3209421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Vatanga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sadoqat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Ravishlarning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Ravish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yasovchi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qo‘shimchalar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  <a:endParaRPr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424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074" name="Picture 2" descr="C:\Users\akosh\Desktop\онлайн дарс\vatanga sadoqat\Без названия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816" y="2276872"/>
            <a:ext cx="3524808" cy="2555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35360" y="1524749"/>
            <a:ext cx="5040560" cy="129614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6816080" y="1524749"/>
            <a:ext cx="5040560" cy="129614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bahona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3431704" y="3140968"/>
            <a:ext cx="5040560" cy="129614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g‘avg‘o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ko‘targan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487760" y="4941168"/>
            <a:ext cx="5040560" cy="129614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chalg‘itgan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6784706" y="4941168"/>
            <a:ext cx="5040560" cy="1296144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dag‘dag‘a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48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otamakonini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sevmaydigan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uzoqlarga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intiqib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sog‘inmaydigan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qalbidagi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fidoyilik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tuy­g‘ulari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fidoiylik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turaveradi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0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0828" y="1268760"/>
            <a:ext cx="5209107" cy="15841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Devonaday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bulbul,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faryod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5720" y="2996952"/>
            <a:ext cx="5184576" cy="18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Qizg‘onib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5047" y="4990144"/>
            <a:ext cx="4824536" cy="1656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4990144"/>
            <a:ext cx="4824536" cy="1656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Devonaday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Gulzoridan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bulbul,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faryod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44072" y="1268760"/>
            <a:ext cx="5184576" cy="15841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Ko‘ksingda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oh,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nolang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jondan</a:t>
            </a:r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92144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14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271464" y="2708920"/>
            <a:ext cx="5976664" cy="1872208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vatanga sadoqat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2204864"/>
            <a:ext cx="367240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839416" y="1285995"/>
            <a:ext cx="10225136" cy="918869"/>
          </a:xfrm>
          <a:prstGeom prst="snip1Rect">
            <a:avLst>
              <a:gd name="adj" fmla="val 193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9416" y="2492896"/>
            <a:ext cx="4392488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ochilibdi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72064" y="2501949"/>
            <a:ext cx="4392488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9416" y="4797152"/>
            <a:ext cx="4392488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75071" y="4797152"/>
            <a:ext cx="4392488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vval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6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osh\Desktop\онлайн дарс\Новая папка\IMG_20201027_112543_2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340768"/>
            <a:ext cx="54006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vatanga sadoqat\Без названия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369974"/>
            <a:ext cx="5400600" cy="242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vatanga sadoqat\images (1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13" y="4005064"/>
            <a:ext cx="54006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vatanga sadoqat\images (1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4005065"/>
            <a:ext cx="54006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1268760"/>
            <a:ext cx="1173730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64" y="2060848"/>
            <a:ext cx="5657519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kamolga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qayta-qayta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o‘rgatganlar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71070" y="2060848"/>
            <a:ext cx="5657519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yengilmas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o‘g‘lonlarni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haqiqatparvar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fuqarolari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mag‘rurlik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takror-takror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58430" y="4365104"/>
            <a:ext cx="5657519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ulug‘vor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o‘g‘lonlari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yengilmasdir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duo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076" y="4365104"/>
            <a:ext cx="5657519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mehr-muhabbatda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iymonda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xiyonat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deb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ogohlantirganlar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13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2365" y="1412776"/>
            <a:ext cx="5657519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Do‘stim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iymonimiz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butunligi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yelkadoshligimiz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Mustaqilligimiz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umrboqiyligi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bo‘lishimizda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da’vat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3789040"/>
            <a:ext cx="11449272" cy="2304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yetdimki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83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Nutqimizda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noilojlikdan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chorasizlikdan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bajarmaganini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Aziza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90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7759" y="2192984"/>
            <a:ext cx="11737304" cy="7319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….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3086493"/>
            <a:ext cx="11737304" cy="7319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             …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9919" y="4005064"/>
            <a:ext cx="11737304" cy="7319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….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919" y="4941168"/>
            <a:ext cx="11737304" cy="7319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……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iqror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3352" y="5877272"/>
            <a:ext cx="11737304" cy="7319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…..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bajarmadi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51584" y="2348880"/>
            <a:ext cx="2880320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7408" y="3236449"/>
            <a:ext cx="2880320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59968" y="4155020"/>
            <a:ext cx="3231976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chorasizlikdan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63552" y="5091124"/>
            <a:ext cx="2880320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19636" y="6027228"/>
            <a:ext cx="1944216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14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1864" y="2221796"/>
            <a:ext cx="5256584" cy="20882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istamasa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5752" y="4653136"/>
            <a:ext cx="5256584" cy="18722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Tanbalning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darvozasining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g‘avg‘o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chalg‘itgan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00056" y="4653136"/>
            <a:ext cx="5256584" cy="18722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dag‘dag‘a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00056" y="2238728"/>
            <a:ext cx="5256584" cy="20713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foydalanmoqchi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2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479376" y="1425315"/>
            <a:ext cx="3980274" cy="1728192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4079776" y="3153507"/>
            <a:ext cx="3980274" cy="1728192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7752184" y="1425315"/>
            <a:ext cx="3980274" cy="1728192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7896200" y="4749308"/>
            <a:ext cx="3980274" cy="1728192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479376" y="4767075"/>
            <a:ext cx="3980274" cy="1728192"/>
          </a:xfrm>
          <a:prstGeom prst="hex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8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5345</TotalTime>
  <Words>550</Words>
  <Application>Microsoft Office PowerPoint</Application>
  <PresentationFormat>Произвольный</PresentationFormat>
  <Paragraphs>97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550</cp:revision>
  <dcterms:created xsi:type="dcterms:W3CDTF">2020-08-03T09:44:14Z</dcterms:created>
  <dcterms:modified xsi:type="dcterms:W3CDTF">2020-12-20T18:07:29Z</dcterms:modified>
</cp:coreProperties>
</file>