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7" r:id="rId12"/>
    <p:sldId id="294" r:id="rId13"/>
    <p:sldId id="296" r:id="rId14"/>
    <p:sldId id="295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7E850-74DF-413F-8148-D86A14472F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40352-47D5-47F6-A50C-DB2904F9E7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4C586-8C2D-4D58-8EF6-51BDB632DA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03A76-B645-408C-A17B-2B0D4660CF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304A-C306-4AE1-B3AE-993BA5CB98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14372-DC52-4CBE-A601-4A9BB253C0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276872"/>
            <a:ext cx="6048672" cy="3209421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Vatanga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sadoqat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Ravishlarning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Ravish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yasovchi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qo‘shimchalar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imlosi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  <a:endParaRPr sz="28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1424" y="2494240"/>
            <a:ext cx="709093" cy="250506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3" name="Picture 2" descr="C:\Users\akosh\Desktop\Новая папка\IMG_20201027_112534_2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651" y="2216425"/>
            <a:ext cx="3325831" cy="306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665296" cy="4608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himoyasi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Yurt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bobolarimizning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ibratdir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xorazmlik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alloma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ajmiddin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Kubroning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yo‘lidagi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qahramonligi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xotirasida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abadiy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Rivoyat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qilishlaricha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Chingizxonga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avliyo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bayroqni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mahkam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ushlagan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ekanlarki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o‘limidan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shogirdlari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bayroqni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ololmagan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Najmiddin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Kubro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bobomizning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qalbidagi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e’tiqod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e’tiqodni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e’tiqod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kelajak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avlodlar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chinakam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ibratdir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1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Najmiddin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Kubro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vatanga sadoqat\Без названия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299177"/>
            <a:ext cx="5632435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vatanga sadoqat\Без названия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28723"/>
            <a:ext cx="5616624" cy="52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4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8952" y="2132856"/>
            <a:ext cx="5031076" cy="18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bobolarimizning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ibratdir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32104" y="4637681"/>
            <a:ext cx="4896544" cy="17281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Najmiddin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Kubro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Chingizxonga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kurashgan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2132856"/>
            <a:ext cx="4968791" cy="18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kimlardan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4637681"/>
            <a:ext cx="4968791" cy="17281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ajmiddin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Kubro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393922" y="2458768"/>
            <a:ext cx="1404156" cy="121273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408947" y="4895410"/>
            <a:ext cx="1404156" cy="121273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0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Askar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qo‘shig‘i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22276" y="1628800"/>
            <a:ext cx="5661498" cy="2016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Saflarda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chekinar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Yurakni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bilakni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etgil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safarbar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Gulday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diyoringni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800" b="1" dirty="0">
                <a:solidFill>
                  <a:srgbClr val="002060"/>
                </a:solidFill>
              </a:rPr>
              <a:t>!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6881" y="1628800"/>
            <a:ext cx="5459079" cy="2016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Duosi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yodingda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tursin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yodingda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tursin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yodingda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tursin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Onaizoringni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7653" y="4365104"/>
            <a:ext cx="5488307" cy="19358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Singling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parvona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halak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Og‘a-ining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mag‘rur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dovyurak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do‘stlaring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yurakka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tirgak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noringni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2276" y="4329496"/>
            <a:ext cx="5661498" cy="19157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timsoli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nomus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Nomus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sanalgay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oringga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qo‘rg‘on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endParaRPr lang="ru-RU" sz="23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qo‘rg‘on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Oringni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boringni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0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armiya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Insoniyat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tarixidagi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rivojlangan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davrda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yashayapmiz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Fan-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texnika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taraqqiyoti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yangi-yangi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bosqichlarga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ko‘tarilmoqda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qulay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shart-sharoitu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imkoniyatlar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yaratilmoqda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tansiq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ne’mat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kungi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insoniyatga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bot-bot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eslatib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900" dirty="0"/>
              <a:t> 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Ha,</a:t>
            </a:r>
            <a:r>
              <a:rPr lang="ru-RU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xonadonimizdagi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osudalik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osmonimiz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musaffoligi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aytganda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hayotimiz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shubhasiz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armiyamizni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isloh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borasida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oshirilgan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ko‘lamli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tufaylidir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Zero,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armiyamizni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mustaqillikni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qo‘lga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uzviy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bog‘liqdir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59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C:\Users\akosh\Desktop\онлайн дарс\vatanga sadoqat\images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25"/>
          <a:stretch/>
        </p:blipFill>
        <p:spPr bwMode="auto">
          <a:xfrm>
            <a:off x="263352" y="5013176"/>
            <a:ext cx="3960440" cy="15773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vatanga sadoqat\images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25"/>
          <a:stretch/>
        </p:blipFill>
        <p:spPr bwMode="auto">
          <a:xfrm>
            <a:off x="4223792" y="5013176"/>
            <a:ext cx="3960440" cy="15773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vatanga sadoqat\images (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25"/>
          <a:stretch/>
        </p:blipFill>
        <p:spPr bwMode="auto">
          <a:xfrm>
            <a:off x="8184232" y="5013176"/>
            <a:ext cx="3744416" cy="15773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с одним вырезанным углом 2"/>
          <p:cNvSpPr/>
          <p:nvPr/>
        </p:nvSpPr>
        <p:spPr>
          <a:xfrm>
            <a:off x="1991544" y="1916832"/>
            <a:ext cx="8208912" cy="2304256"/>
          </a:xfrm>
          <a:prstGeom prst="snip1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0932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9456" y="1292966"/>
            <a:ext cx="604867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munosib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9676" y="2481457"/>
            <a:ext cx="6048672" cy="18741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mahliyo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quyoshingga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Qo‘nibdi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boshingga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279" y="4718514"/>
            <a:ext cx="5691713" cy="1872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onamsan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yo‘rgagi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hamnafas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hamdam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jajji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yuragim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04012" y="4710938"/>
            <a:ext cx="5688632" cy="18741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bolaligim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ayturman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92144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6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kosh\Desktop\онлайн дарс\vatanga sadoqat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268760"/>
            <a:ext cx="547260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vatanga sadoqat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975" y="1257889"/>
            <a:ext cx="5544616" cy="524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sadoqat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1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38534"/>
            <a:ext cx="11737304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737304" cy="46085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sadoqat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haykali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2010-yil 12-yanvarda Toshkent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qasamyod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barpo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sodiqligi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qasamyod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qilayotgan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siymosi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avlodlarga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matonat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mardlarcha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qo‘riqlaydigan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timsolidir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Mazkur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majmua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sadoqat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madhiyasi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el-yurt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himoyachisi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extirom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ramzidir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464152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-an, -cha, -lab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harakat-holatning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tasodif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taxmin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8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-an, -cha, -lab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odamchalar\FB_IMG_1600890467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204864"/>
            <a:ext cx="3384376" cy="434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odamchalar\FB_IMG_1600890467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911" y="2204864"/>
            <a:ext cx="3362881" cy="434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007768" y="2276872"/>
            <a:ext cx="4320480" cy="42746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vijdon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fidokor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bola,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1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263352" y="1412652"/>
            <a:ext cx="2520280" cy="1512291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462174" y="1430001"/>
            <a:ext cx="2520280" cy="1494942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vijdon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6528048" y="1391401"/>
            <a:ext cx="2520280" cy="1533542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eski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9427469" y="1381099"/>
            <a:ext cx="2520280" cy="1543844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7608168" y="3068960"/>
            <a:ext cx="2520280" cy="144016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991544" y="3054036"/>
            <a:ext cx="2520280" cy="1455084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fidokor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6528048" y="5013176"/>
            <a:ext cx="2520280" cy="1512168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3500317" y="4948306"/>
            <a:ext cx="2520280" cy="1512168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407368" y="4860787"/>
            <a:ext cx="2520280" cy="1656184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9419675" y="5013176"/>
            <a:ext cx="2520280" cy="1512168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87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Tub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665296" cy="46085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maslahatim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kechrimli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drama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teatrida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spektaklini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fidokorona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taqdirlandi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8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888088" y="1412776"/>
            <a:ext cx="4968552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3392" y="1412776"/>
            <a:ext cx="4968552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решение 4"/>
          <p:cNvSpPr/>
          <p:nvPr/>
        </p:nvSpPr>
        <p:spPr>
          <a:xfrm>
            <a:off x="1915007" y="3645024"/>
            <a:ext cx="4064036" cy="1656184"/>
          </a:xfrm>
          <a:prstGeom prst="flowChartDecis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297465" y="2493483"/>
            <a:ext cx="3744333" cy="1656184"/>
          </a:xfrm>
          <a:prstGeom prst="flowChartDecis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решение 6"/>
          <p:cNvSpPr/>
          <p:nvPr/>
        </p:nvSpPr>
        <p:spPr>
          <a:xfrm>
            <a:off x="407368" y="4941168"/>
            <a:ext cx="3888432" cy="1656184"/>
          </a:xfrm>
          <a:prstGeom prst="flowChartDecis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6073816" y="3645024"/>
            <a:ext cx="4104456" cy="1656184"/>
          </a:xfrm>
          <a:prstGeom prst="flowChartDecis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o‘zbekcha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8095694" y="4800348"/>
            <a:ext cx="3969272" cy="1656184"/>
          </a:xfrm>
          <a:prstGeom prst="flowChartDecis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fidokorona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8040216" y="2493483"/>
            <a:ext cx="3816663" cy="1656184"/>
          </a:xfrm>
          <a:prstGeom prst="flowChartDecis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do‘stona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378324" y="6453336"/>
            <a:ext cx="4694340" cy="215444"/>
          </a:xfrm>
        </p:spPr>
        <p:txBody>
          <a:bodyPr/>
          <a:lstStyle/>
          <a:p>
            <a:r>
              <a:rPr lang="en-US" sz="1400" smtClean="0">
                <a:solidFill>
                  <a:srgbClr val="FF0000"/>
                </a:solidFill>
              </a:rPr>
              <a:t>Turayeva Munira Samatovna. Yashnobod tumani 231-maktab.</a:t>
            </a:r>
            <a:endParaRPr 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8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5210</TotalTime>
  <Words>537</Words>
  <Application>Microsoft Office PowerPoint</Application>
  <PresentationFormat>Произвольный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541</cp:revision>
  <dcterms:created xsi:type="dcterms:W3CDTF">2020-08-03T09:44:14Z</dcterms:created>
  <dcterms:modified xsi:type="dcterms:W3CDTF">2020-12-20T17:54:31Z</dcterms:modified>
</cp:coreProperties>
</file>