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7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pPr/>
              <a:t>20.12.2020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17AA-5EF7-48E9-8B91-1592873EC6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167B-4A68-4CCB-8BDC-E2E06B7B02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C2A37-F79E-4563-B669-C887EC06A29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FEAE4-B924-4025-97FE-887E8D8A97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E7342-8346-4288-B47F-1A61645D8F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 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F6A22-90E7-42F1-BCD8-5C8DC914D4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12/20/2020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800" dirty="0" err="1"/>
              <a:t>O‘zbek</a:t>
            </a:r>
            <a:r>
              <a:rPr lang="en-US" sz="4800" dirty="0"/>
              <a:t> </a:t>
            </a:r>
            <a:r>
              <a:rPr lang="en-US" sz="4800" dirty="0" err="1" smtClean="0"/>
              <a:t>tili</a:t>
            </a:r>
            <a:endParaRPr lang="ru-RU" sz="4800" dirty="0"/>
          </a:p>
        </p:txBody>
      </p:sp>
      <p:sp>
        <p:nvSpPr>
          <p:cNvPr id="4" name="object 4"/>
          <p:cNvSpPr txBox="1"/>
          <p:nvPr/>
        </p:nvSpPr>
        <p:spPr>
          <a:xfrm>
            <a:off x="1847528" y="2276872"/>
            <a:ext cx="6048672" cy="3209421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2800" b="1" dirty="0" err="1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Vatanga</a:t>
            </a:r>
            <a:r>
              <a:rPr lang="en-US" sz="36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sadoqat</a:t>
            </a:r>
            <a:endParaRPr lang="en-US" sz="36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en-US" sz="2800" b="1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Ravishlarning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yasalishi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Ravish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yasovchi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qo‘shimchalar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imlosi</a:t>
            </a:r>
            <a:r>
              <a:rPr lang="en-US" sz="2800" b="1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) </a:t>
            </a:r>
            <a:endParaRPr sz="2800" b="1" dirty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1424" y="2494240"/>
            <a:ext cx="709093" cy="250506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3074" name="Picture 2" descr="C:\Users\akosh\Desktop\онлайн дарс\vatanga sadoqat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7816" y="2276872"/>
            <a:ext cx="3524808" cy="25556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335360" y="1524749"/>
            <a:ext cx="5040560" cy="129614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6816080" y="1524749"/>
            <a:ext cx="5040560" cy="129614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3431704" y="3140968"/>
            <a:ext cx="5040560" cy="129614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g‘avg‘o</a:t>
            </a:r>
            <a:r>
              <a:rPr lang="en-US" sz="3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ашивка 10"/>
          <p:cNvSpPr/>
          <p:nvPr/>
        </p:nvSpPr>
        <p:spPr>
          <a:xfrm>
            <a:off x="487760" y="4941168"/>
            <a:ext cx="5040560" cy="129614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chalg‘itgan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Нашивка 11"/>
          <p:cNvSpPr/>
          <p:nvPr/>
        </p:nvSpPr>
        <p:spPr>
          <a:xfrm>
            <a:off x="6784706" y="4941168"/>
            <a:ext cx="5040560" cy="1296144"/>
          </a:xfrm>
          <a:prstGeom prst="chevro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dag‘dag‘a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5360" y="1340768"/>
            <a:ext cx="11593288" cy="5256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kindik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otamakonini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sevmaydigan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uzoqlarga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intiqib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sog‘inmaydigan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qalbidagi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fidoyilik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tuy­g‘ulari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inshootlar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qudratidan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fidoiylik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timsoli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rostlab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turaveradi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0828" y="1268760"/>
            <a:ext cx="5209107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Devonaday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bulbul,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faryod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5720" y="2996952"/>
            <a:ext cx="5184576" cy="1800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ko‘rganim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Qizg‘onib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Vujudim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5047" y="4990144"/>
            <a:ext cx="482453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Baxtimga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Ko‘rsin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4990144"/>
            <a:ext cx="4824536" cy="16561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sensiz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Devonaday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Gulzoridan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bulbul,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faryod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44072" y="1268760"/>
            <a:ext cx="5184576" cy="15841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Ko‘ksingda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oh,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nolang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Muhabbating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tuyib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jondan</a:t>
            </a:r>
            <a:endParaRPr lang="en-US" sz="2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bo‘ldim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92144" y="666994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271464" y="2708920"/>
            <a:ext cx="5976664" cy="1872208"/>
          </a:xfrm>
          <a:prstGeom prst="round2Diag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vatanga sadoqat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192" y="2204864"/>
            <a:ext cx="3672408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8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одним вырезанным углом 7"/>
          <p:cNvSpPr/>
          <p:nvPr/>
        </p:nvSpPr>
        <p:spPr>
          <a:xfrm>
            <a:off x="839416" y="1285995"/>
            <a:ext cx="10225136" cy="918869"/>
          </a:xfrm>
          <a:prstGeom prst="snip1Rect">
            <a:avLst>
              <a:gd name="adj" fmla="val 19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9416" y="2492896"/>
            <a:ext cx="439248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lolalar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ochilibdi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72064" y="2501949"/>
            <a:ext cx="439248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9416" y="4797152"/>
            <a:ext cx="439248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shamol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yomg‘ir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yog‘a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675071" y="4797152"/>
            <a:ext cx="439248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vval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kattalarga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06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онлайн дарс\Новая папка\IMG_20201027_112543_28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340768"/>
            <a:ext cx="54006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vatanga sadoqat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1369974"/>
            <a:ext cx="5400600" cy="2421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vatanga sadoqat\images (1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413" y="4005064"/>
            <a:ext cx="54006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vatanga sadoqat\images (12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040" y="4005065"/>
            <a:ext cx="540060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sadoqat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6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3352" y="1268760"/>
            <a:ext cx="11737304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4464" y="2060848"/>
            <a:ext cx="5657519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qahramonlik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barqaror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kamolga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qayta-qayta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o‘rgatganlar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71070" y="2060848"/>
            <a:ext cx="5657519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yengilmas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o‘g‘lonlarni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haqiqatparvar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fuqarolari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mag‘rurlik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takror-takror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58430" y="4365104"/>
            <a:ext cx="5657519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ulug‘vor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o‘g‘lonlari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yengilmasdir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duo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076" y="4365104"/>
            <a:ext cx="5657519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mehr-muhabbatda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yaxshilik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iymonda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Vatanga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xiyonat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deb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ogohlantirganlar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13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2365" y="1412776"/>
            <a:ext cx="5657519" cy="18722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Do‘stim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iymonimiz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butunligi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yelkadoshligimiz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Mustaqilligimiz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umrboqiyligi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bo‘lishimizda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da’vat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7368" y="3789040"/>
            <a:ext cx="11449272" cy="23042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yetdimki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jonimda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8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Nutqimizda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noilojlikdan</a:t>
            </a:r>
            <a:r>
              <a:rPr lang="en-US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4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chorasizlikdan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sababdan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Azamat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bajarmaganini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Aziza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77941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0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8-mashq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7759" y="2192984"/>
            <a:ext cx="11737304" cy="7319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xabarni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….  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aytmagan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63352" y="3086493"/>
            <a:ext cx="11737304" cy="7319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             …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9919" y="4005064"/>
            <a:ext cx="11737304" cy="7319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….   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69919" y="4941168"/>
            <a:ext cx="11737304" cy="7319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Dushman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……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aybiga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iqror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63352" y="5877272"/>
            <a:ext cx="11737304" cy="7319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…..      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bajarmadi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351584" y="2348880"/>
            <a:ext cx="2880320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67408" y="3236449"/>
            <a:ext cx="2880320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59968" y="4155020"/>
            <a:ext cx="323197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chorasizlikdan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063552" y="5091124"/>
            <a:ext cx="2880320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19636" y="6027228"/>
            <a:ext cx="194421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37794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4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bog‘langan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1864" y="2221796"/>
            <a:ext cx="5256584" cy="20882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istamasa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borishga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majbur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5752" y="4653136"/>
            <a:ext cx="5256584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Tanbalning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darvozasining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g‘avg‘o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chalg‘itgan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7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7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</a:t>
            </a:r>
            <a:endParaRPr lang="ru-RU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00056" y="4653136"/>
            <a:ext cx="5256584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tanishim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dag‘dag‘a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00056" y="2238728"/>
            <a:ext cx="5256584" cy="20713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foydalanmoqchi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13631" y="645391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12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Шестиугольник 2"/>
          <p:cNvSpPr/>
          <p:nvPr/>
        </p:nvSpPr>
        <p:spPr>
          <a:xfrm>
            <a:off x="479376" y="1425315"/>
            <a:ext cx="3980274" cy="172819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noiloj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4079776" y="3153507"/>
            <a:ext cx="3980274" cy="172819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jo‘rttaga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Шестиугольник 4"/>
          <p:cNvSpPr/>
          <p:nvPr/>
        </p:nvSpPr>
        <p:spPr>
          <a:xfrm>
            <a:off x="7752184" y="1425315"/>
            <a:ext cx="3980274" cy="172819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atayin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7896200" y="4749308"/>
            <a:ext cx="3980274" cy="172819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qasddan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Шестиугольник 6"/>
          <p:cNvSpPr/>
          <p:nvPr/>
        </p:nvSpPr>
        <p:spPr>
          <a:xfrm>
            <a:off x="479376" y="4767075"/>
            <a:ext cx="3980274" cy="1728192"/>
          </a:xfrm>
          <a:prstGeom prst="hex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 </a:t>
            </a:r>
            <a:r>
              <a:rPr lang="en-US" sz="1400" dirty="0" err="1" smtClean="0">
                <a:solidFill>
                  <a:srgbClr val="FF0000"/>
                </a:solidFill>
              </a:rPr>
              <a:t>maktab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18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5345</TotalTime>
  <Words>550</Words>
  <Application>Microsoft Office PowerPoint</Application>
  <PresentationFormat>Произвольный</PresentationFormat>
  <Paragraphs>97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550</cp:revision>
  <dcterms:created xsi:type="dcterms:W3CDTF">2020-08-03T09:44:14Z</dcterms:created>
  <dcterms:modified xsi:type="dcterms:W3CDTF">2020-12-20T18:07:29Z</dcterms:modified>
</cp:coreProperties>
</file>