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72" r:id="rId3"/>
    <p:sldId id="279" r:id="rId4"/>
    <p:sldId id="281" r:id="rId5"/>
    <p:sldId id="280" r:id="rId6"/>
    <p:sldId id="282" r:id="rId7"/>
    <p:sldId id="277" r:id="rId8"/>
    <p:sldId id="278" r:id="rId9"/>
    <p:sldId id="283" r:id="rId10"/>
    <p:sldId id="284" r:id="rId11"/>
    <p:sldId id="285" r:id="rId12"/>
    <p:sldId id="286" r:id="rId13"/>
    <p:sldId id="287" r:id="rId14"/>
    <p:sldId id="288" r:id="rId15"/>
    <p:sldId id="289" r:id="rId16"/>
    <p:sldId id="273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061" autoAdjust="0"/>
  </p:normalViewPr>
  <p:slideViewPr>
    <p:cSldViewPr>
      <p:cViewPr varScale="1">
        <p:scale>
          <a:sx n="74" d="100"/>
          <a:sy n="74" d="100"/>
        </p:scale>
        <p:origin x="-528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68A049-BF93-48CC-9288-D749A5500F19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18373A-9E77-4DCE-B2D6-4C46B44086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687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1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EE3DA8-B66B-4DDB-AD54-463396C1461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402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2"/>
            <a:ext cx="10435757" cy="292709"/>
          </a:xfrm>
        </p:spPr>
        <p:txBody>
          <a:bodyPr lIns="0" tIns="0" rIns="0" bIns="0"/>
          <a:lstStyle>
            <a:lvl1pPr>
              <a:defRPr sz="190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FEBFA4-BBE3-4ED6-B9C3-8CCBD79CD95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680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0D6C0-4EA3-4FC3-A5A4-0A2BABFB36A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631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15DF3-C014-4E15-B0AF-7E50B370144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313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128E5E-8646-4E1F-B723-50C8DC309F7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033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74482E-E31F-4F62-A620-C5E48DE1144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764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839416" y="260648"/>
            <a:ext cx="9612560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800" dirty="0" err="1"/>
              <a:t>O‘zbek</a:t>
            </a:r>
            <a:r>
              <a:rPr lang="en-US" sz="4800" dirty="0"/>
              <a:t> </a:t>
            </a:r>
            <a:r>
              <a:rPr lang="en-US" sz="4800" dirty="0" err="1" smtClean="0"/>
              <a:t>tili</a:t>
            </a:r>
            <a:endParaRPr lang="ru-RU" sz="4800" dirty="0"/>
          </a:p>
        </p:txBody>
      </p:sp>
      <p:sp>
        <p:nvSpPr>
          <p:cNvPr id="4" name="object 4"/>
          <p:cNvSpPr txBox="1"/>
          <p:nvPr/>
        </p:nvSpPr>
        <p:spPr>
          <a:xfrm>
            <a:off x="2207568" y="2276872"/>
            <a:ext cx="6048672" cy="2670812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sz="2800" b="1" dirty="0" err="1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8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8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2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36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O‘zbekiston</a:t>
            </a:r>
            <a:r>
              <a:rPr lang="en-US" sz="3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36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tog‘lari</a:t>
            </a:r>
            <a:endParaRPr lang="en-US" sz="36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O‘rin-payt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ma’nosini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bildiruvchi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sifatlar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ularning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yasalishi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) </a:t>
            </a:r>
            <a:endParaRPr sz="28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15266" y="2494240"/>
            <a:ext cx="709093" cy="2505066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560496" y="116632"/>
            <a:ext cx="1224136" cy="936104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30"/>
          <p:cNvSpPr txBox="1"/>
          <p:nvPr/>
        </p:nvSpPr>
        <p:spPr>
          <a:xfrm>
            <a:off x="10632504" y="332656"/>
            <a:ext cx="1080120" cy="44691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r>
              <a:rPr lang="en-US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800" b="1" spc="10" dirty="0" err="1" smtClean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3" name="Picture 2" descr="C:\Users\akosh\Desktop\онлайн дарс\toglar\nuro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6280" y="2276872"/>
            <a:ext cx="2979415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6875080" y="6453916"/>
            <a:ext cx="5341600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:dissolve/>
      </p:transition>
    </mc:Choice>
    <mc:Fallback xmlns="">
      <p:transition spd="slow" advClick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5-topshiriq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akosh\Desktop\онлайн дарс\odamchalar\FB_IMG_160231346338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1916832"/>
            <a:ext cx="3565004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kosh\Desktop\онлайн дарс\odamchalar\FB_IMG_160231346338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968208" y="1948158"/>
            <a:ext cx="3565004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223792" y="1948158"/>
            <a:ext cx="3528392" cy="453650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Archa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do‘lana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echki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tog‘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bodom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kiyik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zira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xandonpista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shoxdor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5"/>
          </p:nvPr>
        </p:nvSpPr>
        <p:spPr>
          <a:xfrm>
            <a:off x="7523152" y="6464319"/>
            <a:ext cx="4477504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221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943872" y="3501008"/>
            <a:ext cx="2304256" cy="93610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hayvonlari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C:\Users\akosh\Desktop\онлайн дарс\toglar\images (1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2184" y="1313508"/>
            <a:ext cx="4201269" cy="1971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akosh\Desktop\онлайн дарс\toglar\Без названия (25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2184" y="4098436"/>
            <a:ext cx="4201269" cy="1971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akosh\Desktop\онлайн дарс\toglar\images (20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119" y="1313508"/>
            <a:ext cx="4201269" cy="1971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akosh\Desktop\онлайн дарс\toglar\Без названия (24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770" y="4098436"/>
            <a:ext cx="4201269" cy="1971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11770" y="3284984"/>
            <a:ext cx="4201269" cy="57606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Kiyik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11769" y="6069912"/>
            <a:ext cx="4201269" cy="57606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752184" y="3284984"/>
            <a:ext cx="4201269" cy="57606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Echki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752184" y="6069912"/>
            <a:ext cx="4201269" cy="57606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Shoxdor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Соединительная линия уступом 7"/>
          <p:cNvCxnSpPr>
            <a:stCxn id="3" idx="0"/>
          </p:cNvCxnSpPr>
          <p:nvPr/>
        </p:nvCxnSpPr>
        <p:spPr>
          <a:xfrm rot="5400000" flipH="1" flipV="1">
            <a:off x="6240016" y="2276872"/>
            <a:ext cx="1080120" cy="1368152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Соединительная линия уступом 10"/>
          <p:cNvCxnSpPr>
            <a:stCxn id="3" idx="0"/>
          </p:cNvCxnSpPr>
          <p:nvPr/>
        </p:nvCxnSpPr>
        <p:spPr>
          <a:xfrm rot="16200000" flipV="1">
            <a:off x="4907868" y="2312876"/>
            <a:ext cx="1080120" cy="1296144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Соединительная линия уступом 15"/>
          <p:cNvCxnSpPr>
            <a:stCxn id="3" idx="2"/>
          </p:cNvCxnSpPr>
          <p:nvPr/>
        </p:nvCxnSpPr>
        <p:spPr>
          <a:xfrm rot="5400000">
            <a:off x="4907868" y="4185084"/>
            <a:ext cx="936104" cy="1440160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Соединительная линия уступом 17"/>
          <p:cNvCxnSpPr>
            <a:stCxn id="3" idx="2"/>
          </p:cNvCxnSpPr>
          <p:nvPr/>
        </p:nvCxnSpPr>
        <p:spPr>
          <a:xfrm rot="16200000" flipH="1">
            <a:off x="6384032" y="4149080"/>
            <a:ext cx="936104" cy="1512168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13631" y="6669940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468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12" grpId="0" animBg="1"/>
      <p:bldP spid="13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943872" y="3382163"/>
            <a:ext cx="2304256" cy="93610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o‘simliklari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C:\Users\akosh\Desktop\онлайн дарс\toglar\Без названия (2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475" y="3058127"/>
            <a:ext cx="2694017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akosh\Desktop\онлайн дарс\toglar\Без названия (2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8195" y="3068960"/>
            <a:ext cx="2705100" cy="1573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akosh\Desktop\онлайн дарс\toglar\images (18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0937" y="1196752"/>
            <a:ext cx="2694017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akosh\Desktop\онлайн дарс\toglar\Без названия (7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1091" y="4893187"/>
            <a:ext cx="2705100" cy="1248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akosh\Desktop\онлайн дарс\toglar\images (16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0937" y="4869160"/>
            <a:ext cx="2705100" cy="1297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:\Users\akosh\Desktop\онлайн дарс\toglar\Без названия (18)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080" y="1196752"/>
            <a:ext cx="2670278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87475" y="4682188"/>
            <a:ext cx="2694017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archa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093818" y="2546505"/>
            <a:ext cx="2694017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830754" y="2533626"/>
            <a:ext cx="2694017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xandonpista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264352" y="4618639"/>
            <a:ext cx="2694017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do‘lana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250936" y="6168295"/>
            <a:ext cx="2694017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zira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431091" y="6166201"/>
            <a:ext cx="2694017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bodom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 стрелкой 5"/>
          <p:cNvCxnSpPr>
            <a:stCxn id="3" idx="0"/>
          </p:cNvCxnSpPr>
          <p:nvPr/>
        </p:nvCxnSpPr>
        <p:spPr>
          <a:xfrm flipH="1" flipV="1">
            <a:off x="5087888" y="3068960"/>
            <a:ext cx="1008112" cy="31320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>
            <a:stCxn id="3" idx="0"/>
          </p:cNvCxnSpPr>
          <p:nvPr/>
        </p:nvCxnSpPr>
        <p:spPr>
          <a:xfrm flipV="1">
            <a:off x="6096000" y="3068960"/>
            <a:ext cx="1152128" cy="31320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>
            <a:stCxn id="3" idx="1"/>
          </p:cNvCxnSpPr>
          <p:nvPr/>
        </p:nvCxnSpPr>
        <p:spPr>
          <a:xfrm flipH="1">
            <a:off x="3250937" y="3850215"/>
            <a:ext cx="169293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3" idx="3"/>
          </p:cNvCxnSpPr>
          <p:nvPr/>
        </p:nvCxnSpPr>
        <p:spPr>
          <a:xfrm>
            <a:off x="7248128" y="3850215"/>
            <a:ext cx="1800200" cy="54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3" idx="2"/>
          </p:cNvCxnSpPr>
          <p:nvPr/>
        </p:nvCxnSpPr>
        <p:spPr>
          <a:xfrm flipH="1">
            <a:off x="4943872" y="4318267"/>
            <a:ext cx="1152128" cy="39517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3" idx="2"/>
          </p:cNvCxnSpPr>
          <p:nvPr/>
        </p:nvCxnSpPr>
        <p:spPr>
          <a:xfrm>
            <a:off x="6096000" y="4318267"/>
            <a:ext cx="1152128" cy="5163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276879" y="6453916"/>
            <a:ext cx="479578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259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8-mashq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8640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sifatlardan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mantiqiy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aylantiring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151784" y="2407744"/>
            <a:ext cx="3960440" cy="41044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2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2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tog‘li</a:t>
            </a:r>
            <a:endParaRPr lang="en-US" sz="2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dorivor</a:t>
            </a:r>
            <a:endParaRPr lang="en-US" sz="2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shifobaxsh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oppoq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yovvoyi</a:t>
            </a:r>
            <a:endParaRPr lang="en-US" sz="2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bezarar</a:t>
            </a:r>
            <a:endParaRPr lang="en-US" sz="2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endParaRPr lang="en-US" sz="2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C:\Users\akosh\Desktop\онлайн дарс\toglar\Без названия (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2408312"/>
            <a:ext cx="3456384" cy="411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akosh\Desktop\hayvonlar\IMG_20201015_173547_41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4272" y="2408312"/>
            <a:ext cx="3456384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529655" y="6453916"/>
            <a:ext cx="447100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8512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32859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o‘sadigan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dorivor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giyohlar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shifobaxsh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dori-darmonlar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tayyorlanadi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dam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bordik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yolg‘izoyoq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yo‘llardan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yovvoyi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echkilargina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Dorivor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giyohlardan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tayyorlangan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dorilar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bezarar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Tog‘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shifobaxsh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shifo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yashovchilar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yovvoyi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dorivor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giyohlarni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uchidagi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oppoq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yaltirab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turardi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241623" y="6377941"/>
            <a:ext cx="497505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9426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32859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shohi</a:t>
            </a:r>
            <a:endParaRPr lang="en-US" sz="28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shohi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burgut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to‘g‘risida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xalqimizda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rivoyatlar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kunlarining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birida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Qashqadaryoning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Miroqi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etaklarida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o‘lib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yotgan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burgutni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ko‘rdik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Yaqinroq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borib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qarasak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burgutning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zo‘riqib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chaqchaygan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ko‘zlari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nursiz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bo‘yniga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chirmashib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yotibdi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Toshga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urilgan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qanoti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ezilgan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Ilonning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majaqlanib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ketibdi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Hayron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qoldik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Nahotki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burgut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ilondan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ojizlik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halok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algn="just"/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Hamrohimiz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haqda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quyidagilarni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so‘zlab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just"/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-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Burgutlar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ilonga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o‘ch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bo‘lishadi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Burgut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ilonni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changaliga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ko‘kka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parvoz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paytda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asta-sekin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bo‘yniga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chirmashib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burgutni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bo‘g‘a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Holsizlangan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bekorga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o‘lib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ketishni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istamay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zarb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qoyaga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toshga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urib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raqibini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halok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 </a:t>
            </a:r>
            <a:r>
              <a:rPr lang="en-US" sz="2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85639" y="6377941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2966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23392" y="1340768"/>
            <a:ext cx="10657184" cy="7920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Matnlarda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doiralarni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295800" y="3517776"/>
            <a:ext cx="3744416" cy="1656184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O‘zbekistonning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hayvonot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dunyosi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63352" y="2420888"/>
            <a:ext cx="2952328" cy="108012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251341" y="3870460"/>
            <a:ext cx="2952328" cy="108012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263352" y="5373216"/>
            <a:ext cx="2952328" cy="108012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8986866" y="5397781"/>
            <a:ext cx="2952328" cy="108012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8996005" y="3805808"/>
            <a:ext cx="2952328" cy="108012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8976320" y="2349953"/>
            <a:ext cx="2952328" cy="108012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 rot="20082731">
            <a:off x="7375369" y="3163615"/>
            <a:ext cx="1525139" cy="244841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 rot="1525152">
            <a:off x="7196465" y="5382253"/>
            <a:ext cx="1728192" cy="234186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 rot="12217003">
            <a:off x="3258762" y="3221592"/>
            <a:ext cx="1610689" cy="191786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 rot="9402210">
            <a:off x="3257463" y="5261268"/>
            <a:ext cx="1610689" cy="191786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 rot="10800000">
            <a:off x="3285196" y="4249973"/>
            <a:ext cx="938595" cy="191788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право 22"/>
          <p:cNvSpPr/>
          <p:nvPr/>
        </p:nvSpPr>
        <p:spPr>
          <a:xfrm rot="21447380">
            <a:off x="8099312" y="4234889"/>
            <a:ext cx="832488" cy="221958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20136" y="6453916"/>
            <a:ext cx="47589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831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7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23392" y="260648"/>
            <a:ext cx="10657184" cy="648072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97947"/>
            <a:ext cx="11737304" cy="54687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ru-RU" sz="32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O‘zbekistonning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hayvonot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dunyosi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 descr="C:\Users\akosh\Desktop\онлайн дарс\odamchalar\FB_IMG_1601217598475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74"/>
          <a:stretch/>
        </p:blipFill>
        <p:spPr bwMode="auto">
          <a:xfrm>
            <a:off x="9408368" y="2852936"/>
            <a:ext cx="2446070" cy="170290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35360" y="2060848"/>
            <a:ext cx="8280920" cy="43204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jonzot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uchratish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	</a:t>
            </a:r>
          </a:p>
          <a:p>
            <a:pPr algn="just"/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Hayvonlarning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tanasini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yashash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muhitiga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moslashgan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oziqlanishiga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o‘txo‘rlar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yirtqichlarga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241623" y="645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6014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Tog‘ 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hayvonlari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32859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mintaqasida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sichqoni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Turkiston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kalamushi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sichqon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suvsar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tog‘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suvsari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qunduz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olmaxoni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ko‘rshapalak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sutemizuvchilardan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qo‘ng‘ir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ayiq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chipor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sirtlon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silovsin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yovvoyi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burmali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echkisi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to‘ng‘iz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bo‘ri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tulki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bo‘rsiq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kabilar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241623" y="6453916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1872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kosh\Desktop\hayvonlar\IMG_20201015_173526_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307" y="1268760"/>
            <a:ext cx="2716349" cy="2565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kosh\Desktop\hayvonlar\IMG_20201015_173534_3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9949" y="1293608"/>
            <a:ext cx="2818035" cy="2541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kosh\Desktop\hayvonlar\IMG_20201015_173535_85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975166"/>
            <a:ext cx="2808312" cy="2620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kosh\Desktop\hayvonlar\IMG_20201015_173539_80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6096" y="1293609"/>
            <a:ext cx="2855640" cy="2541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kosh\Desktop\hayvonlar\IMG_20201015_173532_56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9949" y="3975166"/>
            <a:ext cx="2818035" cy="2560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kosh\Desktop\hayvonlar\IMG_20201015_173537_607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173" y="3975166"/>
            <a:ext cx="2756483" cy="2571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akosh\Desktop\hayvonlar\IMG_20201015_173528_988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265338"/>
            <a:ext cx="2808312" cy="2569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akosh\Desktop\hayvonlar\IMG_20201015_173530_503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6094" y="3975167"/>
            <a:ext cx="2855640" cy="2620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Tog‘ 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hayvonlari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7269908" y="6525924"/>
            <a:ext cx="4946772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9983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Tog‘ 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o‘simliklari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32859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‘-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dasht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tog‘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mintaqasining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qismlarida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o‘sadi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o‘tlar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qo‘ziquloq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bo‘tako‘z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yovvoyi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beda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boshqalar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mintaqada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na’matak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yovvoyi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olcha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zirk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qoraqand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butalarning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xillarini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uchratish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Butalar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na’matak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na’matakzorlarni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qo‘ng‘irbosh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tulkiquyruq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sovuqga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chidamli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yorongul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pushti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qo‘qongul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qo‘ziquloq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 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241623" y="6453916"/>
            <a:ext cx="4903049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0760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Tog‘ 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o‘simliklari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akosh\Desktop\hayvonlar\IMG_20201015_173604_49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1268760"/>
            <a:ext cx="2736304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kosh\Desktop\hayvonlar\IMG_20201015_173602_66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672" y="1268760"/>
            <a:ext cx="2808312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kosh\Desktop\hayvonlar\IMG_20201015_173550_60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4077072"/>
            <a:ext cx="2736304" cy="2454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akosh\Desktop\hayvonlar\IMG_20201015_173548_97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672" y="4099685"/>
            <a:ext cx="2808312" cy="2432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akosh\Desktop\hayvonlar\IMG_20201015_173547_41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9481" y="1260992"/>
            <a:ext cx="2873896" cy="2528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akosh\Desktop\hayvonlar\IMG_20201015_173545_86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2107" y="4101199"/>
            <a:ext cx="2873896" cy="2454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akosh\Desktop\hayvonlar\IMG_20201015_173543_294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6320" y="4090897"/>
            <a:ext cx="2996156" cy="2432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akosh\Desktop\hayvonlar\IMG_20201015_173541_548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6320" y="1268760"/>
            <a:ext cx="2996156" cy="2547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6997419" y="6525924"/>
            <a:ext cx="497505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0856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268760"/>
            <a:ext cx="11593288" cy="532859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viy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-joy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>
              <a:lnSpc>
                <a:spcPct val="150000"/>
              </a:lnSpc>
            </a:pP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bildiruvchi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sifatlarni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yasaydi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</a:p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11424" y="4159704"/>
            <a:ext cx="4464496" cy="223224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bildiruvchi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sifatlar</a:t>
            </a:r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</a:t>
            </a:r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16080" y="4149080"/>
            <a:ext cx="4464496" cy="223224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bildiruvchi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sifatlar</a:t>
            </a:r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169615" y="6489630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5743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7-mashq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308192"/>
            <a:ext cx="11665296" cy="75265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bildiruvchi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2204864"/>
            <a:ext cx="11665296" cy="43924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Ugom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tizmalarida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Oqtosh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tutadi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Oqtosh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sihatgohi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“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Oqtosh-shabada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dam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maskani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“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Quyoshli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oromgohi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Oromgohlarda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dam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oluvchilar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tongda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yonbag‘riga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quyoshning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chiqishini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tomosha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Tonggi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havosidan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to‘yib-to‘yib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nafas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Saharda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esadigan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shabada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tizmalarida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o‘sadigan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archalar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giyohlarning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hidini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dimog‘ga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hidlarning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nafas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kasalligi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og‘rigan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ko‘pchilik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bemorlarga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shifobaxsh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Oqtoshga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dam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albatta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Oqtosh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oilaviy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sihatgoh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    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241623" y="6381328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273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639278" y="1412776"/>
            <a:ext cx="4680520" cy="208823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Oqtosh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604860" y="4077072"/>
            <a:ext cx="4680520" cy="208823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Oqtosh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sihatgohi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7032104" y="4221088"/>
            <a:ext cx="4680520" cy="2088232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yonbag‘irlari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6744072" y="1412776"/>
            <a:ext cx="4680520" cy="208823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Oqtosh-shabada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dam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maskani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457647" y="6377941"/>
            <a:ext cx="447100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8710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3926</TotalTime>
  <Words>486</Words>
  <Application>Microsoft Office PowerPoint</Application>
  <PresentationFormat>Произвольный</PresentationFormat>
  <Paragraphs>93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Office Theme</vt:lpstr>
      <vt:lpstr>O‘zbek tili</vt:lpstr>
      <vt:lpstr>Avvalgi darsda o‘tilgan  mavzuni  tekshiramiz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426</cp:revision>
  <dcterms:created xsi:type="dcterms:W3CDTF">2020-08-03T09:44:14Z</dcterms:created>
  <dcterms:modified xsi:type="dcterms:W3CDTF">2020-12-19T13:28:56Z</dcterms:modified>
</cp:coreProperties>
</file>