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4F219-473E-478A-8AB6-C92E9D79AA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27607-EAA9-4BC7-9AAC-5934581043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D014B-E2B4-446C-BE43-5F9C8735BD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45F4-C9E9-47A9-8C4E-36EF519FD8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2A3B-92C7-41AD-91E8-7AE9211C6B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8D2DE-0CBC-4DED-99C4-41F1BDAFB08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2207568" y="2276872"/>
            <a:ext cx="6048672" cy="267081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tog‘lari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O‘rin-payt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ma’nosini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bildiruvchi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sifatlar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  <a:endParaRPr sz="28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15266" y="2494240"/>
            <a:ext cx="709093" cy="25050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3" name="Picture 2" descr="C:\Users\akosh\Desktop\онлайн дарс\toglar\nuro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276872"/>
            <a:ext cx="297941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akosh\Desktop\онлайн дарс\odamchalar\FB_IMG_16021351854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97" y="2348880"/>
            <a:ext cx="3096344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odamchalar\FB_IMG_16021351854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348879"/>
            <a:ext cx="3096344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карточка 3"/>
          <p:cNvSpPr/>
          <p:nvPr/>
        </p:nvSpPr>
        <p:spPr>
          <a:xfrm>
            <a:off x="3539716" y="2069068"/>
            <a:ext cx="5184576" cy="4464496"/>
          </a:xfrm>
          <a:prstGeom prst="flowChartPunchedCar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saxovatli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bexabar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kumushsimon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shifobaxsh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sezgir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132205" y="6425842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1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367808" y="3288204"/>
            <a:ext cx="3312368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0072" y="5452362"/>
            <a:ext cx="3312368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shifobaxsh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86760" y="5452362"/>
            <a:ext cx="3312368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ezgir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kiyik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675154" y="5452362"/>
            <a:ext cx="3312368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shudring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9049" y="3288204"/>
            <a:ext cx="3312368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shchan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qizaloq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707134" y="3288204"/>
            <a:ext cx="3312368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kumushsimon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uzuk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675154" y="1330264"/>
            <a:ext cx="3312368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exabar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20208" y="1303994"/>
            <a:ext cx="3312368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axovatli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5360" y="1268760"/>
            <a:ext cx="3312368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ilmalar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3" idx="1"/>
          </p:cNvCxnSpPr>
          <p:nvPr/>
        </p:nvCxnSpPr>
        <p:spPr>
          <a:xfrm flipH="1" flipV="1">
            <a:off x="3431704" y="2060848"/>
            <a:ext cx="1421189" cy="1343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0"/>
          </p:cNvCxnSpPr>
          <p:nvPr/>
        </p:nvCxnSpPr>
        <p:spPr>
          <a:xfrm flipV="1">
            <a:off x="6023992" y="2420888"/>
            <a:ext cx="0" cy="867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7"/>
          </p:cNvCxnSpPr>
          <p:nvPr/>
        </p:nvCxnSpPr>
        <p:spPr>
          <a:xfrm flipV="1">
            <a:off x="7195091" y="2122352"/>
            <a:ext cx="1637213" cy="1281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6"/>
          </p:cNvCxnSpPr>
          <p:nvPr/>
        </p:nvCxnSpPr>
        <p:spPr>
          <a:xfrm>
            <a:off x="7680176" y="36842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" idx="2"/>
          </p:cNvCxnSpPr>
          <p:nvPr/>
        </p:nvCxnSpPr>
        <p:spPr>
          <a:xfrm flipH="1">
            <a:off x="3652440" y="3684248"/>
            <a:ext cx="715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3" idx="3"/>
          </p:cNvCxnSpPr>
          <p:nvPr/>
        </p:nvCxnSpPr>
        <p:spPr>
          <a:xfrm flipH="1">
            <a:off x="2927648" y="3964293"/>
            <a:ext cx="1925245" cy="1336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4"/>
          </p:cNvCxnSpPr>
          <p:nvPr/>
        </p:nvCxnSpPr>
        <p:spPr>
          <a:xfrm>
            <a:off x="6023992" y="4080292"/>
            <a:ext cx="0" cy="1148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3" idx="5"/>
          </p:cNvCxnSpPr>
          <p:nvPr/>
        </p:nvCxnSpPr>
        <p:spPr>
          <a:xfrm>
            <a:off x="7195091" y="3964293"/>
            <a:ext cx="1637213" cy="13369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195091" y="652534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8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16832"/>
            <a:ext cx="3528392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nomlari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7808" y="1916832"/>
            <a:ext cx="3528392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72264" y="1904584"/>
            <a:ext cx="3528392" cy="12363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72595" y="3356992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67808" y="4486986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67808" y="5714846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3356992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Zarafshon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3352" y="4486986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3352" y="5714846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Nurota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72264" y="5714846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arg‘a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72264" y="4486986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qirg‘iy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472264" y="3397106"/>
            <a:ext cx="352839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burgut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5"/>
          </p:nvPr>
        </p:nvSpPr>
        <p:spPr>
          <a:xfrm>
            <a:off x="7152698" y="643492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48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tabiatga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g‘amxo‘rlik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qilishimiz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 fontAlgn="base"/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savolga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tabiiy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muhitda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iladi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manbalardan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jismoniy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naviy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rivojlanadi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daryolar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dengizlar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okeanlarsiz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simliklar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hayvonlarsiz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tasavvur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yashaydigan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tabiiy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sharoitda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qololmas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tirik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mavjudotlarni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minlaydi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lvl="0" indent="-342900" algn="just" fontAlgn="base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 fontAlgn="base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issiqlikni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buFont typeface="Wingdings" panose="05000000000000000000" pitchFamily="2" charset="2"/>
              <a:buChar char="q"/>
            </a:pP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obodonlashtirish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tabiiy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ijodlarni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ilhomlantiradigan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minnatdor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bo‘lishimiz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narsalarning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ro‘yxati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19441" y="6381908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0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C:\Users\akosh\Desktop\онлайн дарс\toglar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9" y="493601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kosh\Desktop\онлайн дарс\toglar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320" y="494381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akosh\Desktop\онлайн дарс\toglar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20" y="494381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akosh\Desktop\онлайн дарс\toglar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494381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ятиугольник 4"/>
          <p:cNvSpPr/>
          <p:nvPr/>
        </p:nvSpPr>
        <p:spPr>
          <a:xfrm>
            <a:off x="726855" y="1896302"/>
            <a:ext cx="7926429" cy="2232248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hayvonot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7752184" y="1896302"/>
            <a:ext cx="2448272" cy="2232248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9264352" y="1896302"/>
            <a:ext cx="2448272" cy="2232248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8128" y="6453916"/>
            <a:ext cx="4775992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3392" y="260648"/>
            <a:ext cx="10657184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97947"/>
            <a:ext cx="11737304" cy="5468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O‘zbekistondagi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 descr="C:\Users\akosh\Desktop\онлайн дарс\odamchalar\FB_IMG_160121759847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4"/>
          <a:stretch/>
        </p:blipFill>
        <p:spPr bwMode="auto">
          <a:xfrm>
            <a:off x="623392" y="2420888"/>
            <a:ext cx="2446070" cy="17029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75720" y="2204864"/>
            <a:ext cx="8280920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betakror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Ayniqsa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fasllarida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go‘zallashadi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burkanib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musaffolik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yozilgandek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tarovatli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5253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1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tirnoqli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ayiq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burama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shoxli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kiyik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o‘rkachli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tuya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odamchalar\FB_IMG_16021352663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3356992"/>
            <a:ext cx="2953544" cy="321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52698" y="635175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8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4-mashq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844824"/>
            <a:ext cx="11737304" cy="4752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O‘zbekistonning</a:t>
            </a:r>
            <a:r>
              <a:rPr lang="en-US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hayvonot</a:t>
            </a:r>
            <a:r>
              <a:rPr lang="en-US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dunyosi</a:t>
            </a:r>
            <a:endParaRPr lang="en-US" sz="25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XIX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yarmida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Tyanshan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janubidagi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Bobotog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‘,</a:t>
            </a:r>
            <a:r>
              <a:rPr lang="ru-RU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Ko‘hitang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Boysun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etaklarida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deyarli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tog‘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echkisi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Tyanshan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tirnoqli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ayig‘i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Qizilqum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Ekologiyaning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yomonlashuvi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qo‘pol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oqibatida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keskin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kamaydi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yo‘lbarsi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tulki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butunlay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yo‘qolib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yashovchi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olachipor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bo‘g‘ma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laylak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ko‘zoynakli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dumli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burgut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oqqush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yo‘qolish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arafasidadir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burama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shoxli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suvsar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olachipor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kaltakesak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ayrim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yo‘qolib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ketish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xavfi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      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69615" y="648963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0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76872"/>
            <a:ext cx="7344816" cy="4320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Biz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tergani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yonbag‘ridan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yoqoriga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ko‘tarila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pishig‘ida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bo‘lganmisiz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Tog‘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pishishini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Ana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tog‘liklar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tergani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toglar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2292402"/>
            <a:ext cx="4032448" cy="43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31163" y="6676948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4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avollarga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51527"/>
            <a:ext cx="4392488" cy="15841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87804" y="3085059"/>
            <a:ext cx="1656184" cy="158417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3445" y="4778817"/>
            <a:ext cx="4392488" cy="15841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21,3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toglar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8" y="1340768"/>
            <a:ext cx="684076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032104" y="6453336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8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avollarga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5040560" cy="15841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qanaqa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tizmalari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69644" y="3068960"/>
            <a:ext cx="1656184" cy="158417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5412" y="4797152"/>
            <a:ext cx="4958500" cy="15841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Qorjontov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Chotqol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Qurama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tizmalari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угам чоткол\угам чоткол тог тизмалари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1325885"/>
            <a:ext cx="6179720" cy="505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104112" y="6453916"/>
            <a:ext cx="492089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avollarga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4896544" cy="15841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469644" y="3068960"/>
            <a:ext cx="1656184" cy="158417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5412" y="4797152"/>
            <a:ext cx="4886492" cy="15841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Xazrati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4643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угам чоткол\хазрати султон чуккис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6" y="1303571"/>
            <a:ext cx="6408712" cy="507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20136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7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avollarga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5544616" cy="15841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qazilmalari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185386" y="3077179"/>
            <a:ext cx="1656184" cy="115212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4284648"/>
            <a:ext cx="5544616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qo‘ng‘r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toshko‘mir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marganes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xrom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qo‘rg‘oshin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kumush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oltingugurt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kaliy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tuzlari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kvars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ohaktosh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marmar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qazilmalar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 descr="C:\Users\akosh\Desktop\угам чоткол\ге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328" y="1285088"/>
            <a:ext cx="2860551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kosh\Desktop\угам чоткол\олти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538" y="3089187"/>
            <a:ext cx="285213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kosh\Desktop\угам чоткол\охо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493" y="5047929"/>
            <a:ext cx="2845562" cy="147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akosh\Desktop\угам чоткол\мармараы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016" y="3089187"/>
            <a:ext cx="287752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C:\Users\akosh\Desktop\угам чоткол\кумиры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560" y="5047929"/>
            <a:ext cx="2873108" cy="150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C:\Users\akosh\Desktop\угам чоткол\нафты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016" y="1233538"/>
            <a:ext cx="2869039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176120" y="6513523"/>
            <a:ext cx="4869666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413</Words>
  <Application>Microsoft Office PowerPoint</Application>
  <PresentationFormat>Произвольный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Avvalgi darsda o‘tilgan  mavzuni  tekshiramiz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393</cp:revision>
  <dcterms:created xsi:type="dcterms:W3CDTF">2020-08-03T09:44:14Z</dcterms:created>
  <dcterms:modified xsi:type="dcterms:W3CDTF">2020-12-19T05:15:24Z</dcterms:modified>
</cp:coreProperties>
</file>