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72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73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061" autoAdjust="0"/>
  </p:normalViewPr>
  <p:slideViewPr>
    <p:cSldViewPr>
      <p:cViewPr varScale="1">
        <p:scale>
          <a:sx n="74" d="100"/>
          <a:sy n="74" d="100"/>
        </p:scale>
        <p:origin x="-52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19.12.2020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4F219-473E-478A-8AB6-C92E9D79AAB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27607-EAA9-4BC7-9AAC-59345810432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D014B-E2B4-446C-BE43-5F9C8735BDE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145F4-C9E9-47A9-8C4E-36EF519FD8D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42A3B-92C7-41AD-91E8-7AE9211C6BE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8D2DE-0CBC-4DED-99C4-41F1BDAFB08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2207568" y="2276872"/>
            <a:ext cx="6048672" cy="2670812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2800" b="1" dirty="0" err="1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28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8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O‘zbekiston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tog‘lari</a:t>
            </a:r>
            <a:endParaRPr lang="en-US" sz="36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O‘rin-payt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ma’nosini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bildiruvchi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sifatlar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ularning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yasalishi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) </a:t>
            </a:r>
            <a:endParaRPr sz="28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15266" y="2494240"/>
            <a:ext cx="709093" cy="2505066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3" name="Picture 2" descr="C:\Users\akosh\Desktop\онлайн дарс\toglar\nuro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280" y="2276872"/>
            <a:ext cx="2979415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248128" y="645333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6-mashq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birikmalari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0" name="Picture 2" descr="C:\Users\akosh\Desktop\онлайн дарс\odamchalar\FB_IMG_160213518549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997" y="2348880"/>
            <a:ext cx="3096344" cy="3590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kosh\Desktop\онлайн дарс\odamchalar\FB_IMG_160213518549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304" y="2348879"/>
            <a:ext cx="3096344" cy="3590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Блок-схема: карточка 3"/>
          <p:cNvSpPr/>
          <p:nvPr/>
        </p:nvSpPr>
        <p:spPr>
          <a:xfrm>
            <a:off x="3539716" y="2069068"/>
            <a:ext cx="5184576" cy="4464496"/>
          </a:xfrm>
          <a:prstGeom prst="flowChartPunchedCar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saxovatli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bexabar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ishchan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kumushsimon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shifobaxsh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sezgir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tonggi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7132205" y="6425842"/>
            <a:ext cx="490304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018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4367808" y="3288204"/>
            <a:ext cx="3312368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birikmalari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40072" y="5452362"/>
            <a:ext cx="3312368" cy="79208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shifobaxsh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o‘simliklar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386760" y="5452362"/>
            <a:ext cx="3312368" cy="79208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ezgir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kiyik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675154" y="5452362"/>
            <a:ext cx="3312368" cy="79208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tonggi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shudring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09049" y="3288204"/>
            <a:ext cx="3312368" cy="79208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shchan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qizaloq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8707134" y="3288204"/>
            <a:ext cx="3312368" cy="79208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kumushsimon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uzuk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8675154" y="1330264"/>
            <a:ext cx="3312368" cy="79208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exabar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520208" y="1303994"/>
            <a:ext cx="3312368" cy="7920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axovatli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35360" y="1268760"/>
            <a:ext cx="3312368" cy="79208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ilmalar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 стрелкой 12"/>
          <p:cNvCxnSpPr>
            <a:stCxn id="3" idx="1"/>
          </p:cNvCxnSpPr>
          <p:nvPr/>
        </p:nvCxnSpPr>
        <p:spPr>
          <a:xfrm flipH="1" flipV="1">
            <a:off x="3431704" y="2060848"/>
            <a:ext cx="1421189" cy="13433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3" idx="0"/>
          </p:cNvCxnSpPr>
          <p:nvPr/>
        </p:nvCxnSpPr>
        <p:spPr>
          <a:xfrm flipV="1">
            <a:off x="6023992" y="2420888"/>
            <a:ext cx="0" cy="8673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3" idx="7"/>
          </p:cNvCxnSpPr>
          <p:nvPr/>
        </p:nvCxnSpPr>
        <p:spPr>
          <a:xfrm flipV="1">
            <a:off x="7195091" y="2122352"/>
            <a:ext cx="1637213" cy="12818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3" idx="6"/>
          </p:cNvCxnSpPr>
          <p:nvPr/>
        </p:nvCxnSpPr>
        <p:spPr>
          <a:xfrm>
            <a:off x="7680176" y="3684248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3" idx="2"/>
          </p:cNvCxnSpPr>
          <p:nvPr/>
        </p:nvCxnSpPr>
        <p:spPr>
          <a:xfrm flipH="1">
            <a:off x="3652440" y="3684248"/>
            <a:ext cx="71536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3" idx="3"/>
          </p:cNvCxnSpPr>
          <p:nvPr/>
        </p:nvCxnSpPr>
        <p:spPr>
          <a:xfrm flipH="1">
            <a:off x="2927648" y="3964293"/>
            <a:ext cx="1925245" cy="13369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3" idx="4"/>
          </p:cNvCxnSpPr>
          <p:nvPr/>
        </p:nvCxnSpPr>
        <p:spPr>
          <a:xfrm>
            <a:off x="6023992" y="4080292"/>
            <a:ext cx="0" cy="11489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3" idx="5"/>
          </p:cNvCxnSpPr>
          <p:nvPr/>
        </p:nvCxnSpPr>
        <p:spPr>
          <a:xfrm>
            <a:off x="7195091" y="3964293"/>
            <a:ext cx="1637213" cy="13369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Нижний колонтитул 11"/>
          <p:cNvSpPr>
            <a:spLocks noGrp="1"/>
          </p:cNvSpPr>
          <p:nvPr>
            <p:ph type="ftr" sz="quarter" idx="5"/>
          </p:nvPr>
        </p:nvSpPr>
        <p:spPr>
          <a:xfrm>
            <a:off x="7195091" y="6525344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981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3-topshiriq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matnlardan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jadvalni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916832"/>
            <a:ext cx="3528392" cy="12241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O‘zbekistondagi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nomlari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67808" y="1916832"/>
            <a:ext cx="3528392" cy="12241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hududidagi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hayvonlar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72264" y="1904584"/>
            <a:ext cx="3528392" cy="123638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hududidagi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qushlar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372595" y="3356992"/>
            <a:ext cx="3528392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qoplon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67808" y="4486986"/>
            <a:ext cx="3528392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yo‘lbars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67808" y="5714846"/>
            <a:ext cx="3528392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izil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bo‘ri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63352" y="3356992"/>
            <a:ext cx="3528392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Zarafshon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63352" y="4486986"/>
            <a:ext cx="3528392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63352" y="5714846"/>
            <a:ext cx="3528392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Nurota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472264" y="5714846"/>
            <a:ext cx="3528392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arg‘a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472264" y="4486986"/>
            <a:ext cx="3528392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qirg‘iy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472264" y="3397106"/>
            <a:ext cx="3528392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burgut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5"/>
          </p:nvPr>
        </p:nvSpPr>
        <p:spPr>
          <a:xfrm>
            <a:off x="7152698" y="643492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481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/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tabiatga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g‘amxo‘rlik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qilishimiz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ctr" fontAlgn="base"/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savolga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oddiy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tabiiy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muhitda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iladi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yashaydi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manbalardan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foydalanib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jismoniy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a’</a:t>
            </a:r>
            <a:r>
              <a:rPr 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naviy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rivojlanadi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daryolar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dengizlar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okeanlarsiz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simliklar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hayvonlarsiz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tasavvur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qiyin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Bularning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barchasi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biz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yashaydigan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tabiiy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bo‘lmaganda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bo‘lmas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sharoitda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omon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qololmas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tirik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mavjudotlarni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minlaydi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lvl="0" indent="-342900" algn="just" fontAlgn="base"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toza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beradi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lvl="0" indent="-342900" algn="just" fontAlgn="base">
              <a:buFont typeface="Wingdings" panose="05000000000000000000" pitchFamily="2" charset="2"/>
              <a:buChar char="q"/>
            </a:pP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odamlarga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zarur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issiqlikni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beradi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buFont typeface="Wingdings" panose="05000000000000000000" pitchFamily="2" charset="2"/>
              <a:buChar char="q"/>
            </a:pP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obodonlashtirish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tabiiy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materiallar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buFont typeface="Wingdings" panose="05000000000000000000" pitchFamily="2" charset="2"/>
              <a:buChar char="q"/>
            </a:pP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ijodlarni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ilhomlantiradigan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chiroyli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ko‘rinish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taqdim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Bu 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minnatdor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bo‘lishimiz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narsalarning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ro‘yxati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19441" y="6381908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603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194" name="Picture 2" descr="C:\Users\akosh\Desktop\онлайн дарс\toglar\Без названия (1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29" y="4936014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akosh\Desktop\онлайн дарс\toglar\Без названия (1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1320" y="4943819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C:\Users\akosh\Desktop\онлайн дарс\toglar\Без названия (1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8820" y="4943819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 descr="C:\Users\akosh\Desktop\онлайн дарс\toglar\Без названия (1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320" y="4943819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ятиугольник 4"/>
          <p:cNvSpPr/>
          <p:nvPr/>
        </p:nvSpPr>
        <p:spPr>
          <a:xfrm>
            <a:off x="726855" y="1896302"/>
            <a:ext cx="7926429" cy="2232248"/>
          </a:xfrm>
          <a:prstGeom prst="homePlat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hayvonot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dunyosi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ашивка 5"/>
          <p:cNvSpPr/>
          <p:nvPr/>
        </p:nvSpPr>
        <p:spPr>
          <a:xfrm>
            <a:off x="7752184" y="1896302"/>
            <a:ext cx="2448272" cy="2232248"/>
          </a:xfrm>
          <a:prstGeom prst="chevr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Нашивка 12"/>
          <p:cNvSpPr/>
          <p:nvPr/>
        </p:nvSpPr>
        <p:spPr>
          <a:xfrm>
            <a:off x="9264352" y="1896302"/>
            <a:ext cx="2448272" cy="2232248"/>
          </a:xfrm>
          <a:prstGeom prst="chevr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248128" y="6453916"/>
            <a:ext cx="4775992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23392" y="260648"/>
            <a:ext cx="10657184" cy="648072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97947"/>
            <a:ext cx="11737304" cy="54687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ru-RU" sz="32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O‘zbekistondagi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Рисунок 12" descr="C:\Users\akosh\Desktop\онлайн дарс\odamchalar\FB_IMG_1601217598475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74"/>
          <a:stretch/>
        </p:blipFill>
        <p:spPr bwMode="auto">
          <a:xfrm>
            <a:off x="623392" y="2420888"/>
            <a:ext cx="2446070" cy="17029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575720" y="2204864"/>
            <a:ext cx="8280920" cy="43204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betakror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Ayniqsa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fasllarida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go‘zallashadi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burkanib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musaffolik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bag‘ishlaydi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huddi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yashil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gilam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yozilgandek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tarovatli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525344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01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birikmali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>
              <a:lnSpc>
                <a:spcPct val="150000"/>
              </a:lnSpc>
            </a:pP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tirnoqli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ayiq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burama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shoxli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kiyik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o‘rkachli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tuya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odamchalar\FB_IMG_16021352663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3356992"/>
            <a:ext cx="2953544" cy="3210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152698" y="635175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38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4-mashq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43204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844824"/>
            <a:ext cx="11737304" cy="47525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O‘zbekistonning</a:t>
            </a:r>
            <a:r>
              <a:rPr lang="en-US" sz="25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hayvonot</a:t>
            </a:r>
            <a:r>
              <a:rPr lang="en-US" sz="25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dunyosi</a:t>
            </a:r>
            <a:endParaRPr lang="en-US" sz="25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5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XIX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yarmida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G‘arbiy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Tyanshan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tog‘larida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janubidagi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Bobotog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‘,</a:t>
            </a:r>
            <a:r>
              <a:rPr lang="ru-RU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Ko‘hitang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Boysun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etaklarida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deyarli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ketgan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qoplon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yo‘lbars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tog‘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echkisi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qizil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bo‘ri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Tyanshan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tirnoqli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ayig‘i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Qizilqum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qo‘ylari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hayvon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turlari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	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Ekologiyaning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yomonlashuvi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tabiatga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qo‘pol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munosabati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oqibatida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keskin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kamaydi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Turon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yo‘lbarsi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qizil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tulki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noyob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hayvonlar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butunlay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yo‘qolib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Osiyo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G‘arbiy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Osiyoda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yashovchi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qoplon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olachipor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bo‘g‘ma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ilon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laylak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ko‘zoynakli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ilon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dumli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burgut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oqqush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boshqalar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yo‘qolish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arafasidadir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Bulardan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tashqari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burama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shoxli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suvsar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olachipor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kaltakesak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ayrim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hayvonlarning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yo‘qolib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ketish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xavfi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bor.        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169615" y="6489630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504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5-mashq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o‘sadigan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276872"/>
            <a:ext cx="7344816" cy="43204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Biz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mevani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tergani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tog‘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yonbag‘ridan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yoqoriga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ko‘tarila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boshladik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Ushbu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pishig‘ida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bo‘lganmisiz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Tog‘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ushbu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mevani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pishishini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Ushbu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cho‘qqisiga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tushgandan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Ana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tog‘liklar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usbu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mevani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tergani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chiqadilar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toglar\images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00" y="2292402"/>
            <a:ext cx="4032448" cy="43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31163" y="6676948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840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avollarga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351527"/>
            <a:ext cx="4392488" cy="158417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hududining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foizi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1487804" y="3085059"/>
            <a:ext cx="1656184" cy="1584176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53445" y="4778817"/>
            <a:ext cx="4392488" cy="158417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hududining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21,3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foizi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akosh\Desktop\онлайн дарс\toglar\Без названия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888" y="1340768"/>
            <a:ext cx="6840760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7032104" y="6453336"/>
            <a:ext cx="497505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283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avollarga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5040560" cy="158417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qanaqa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tog‘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tizmalari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1469644" y="3068960"/>
            <a:ext cx="1656184" cy="1584176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45412" y="4797152"/>
            <a:ext cx="4958500" cy="158417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hududida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Qorjontov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Ugom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iskom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Chotqol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Qurama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tog‘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tizmalari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C:\Users\akosh\Desktop\угам чоткол\угам чоткол тог тизмалари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960" y="1325885"/>
            <a:ext cx="6179720" cy="5055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7104112" y="6453916"/>
            <a:ext cx="492089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90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avollarga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4896544" cy="158417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tog‘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cho‘qqisi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1469644" y="3068960"/>
            <a:ext cx="1656184" cy="1584176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45412" y="4797152"/>
            <a:ext cx="4886492" cy="158417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O‘zbekistondagi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tog‘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cho‘qqisi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Xazrati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Sulton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cho‘qqisi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balandligi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4643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C:\Users\akosh\Desktop\угам чоткол\хазрати султон чуккис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936" y="1303571"/>
            <a:ext cx="6408712" cy="5077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7320136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578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avollarga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5544616" cy="158417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hududida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qazilmalari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2185386" y="3077179"/>
            <a:ext cx="1656184" cy="1152128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35360" y="4284648"/>
            <a:ext cx="5544616" cy="22322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hududida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neft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gaz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qo‘ng‘r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ko‘mir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toshko‘mir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oltin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marganes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xrom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qo‘rg‘oshin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qalay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kumush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oltingugurt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kaliy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tuzlari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kvars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ohaktosh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marmar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qazilmalar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bor.  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7" name="Picture 3" descr="C:\Users\akosh\Desktop\угам чоткол\гез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328" y="1285088"/>
            <a:ext cx="2860551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Users\akosh\Desktop\угам чоткол\олтин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2538" y="3089187"/>
            <a:ext cx="2852130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C:\Users\akosh\Desktop\угам чоткол\охок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4493" y="5047929"/>
            <a:ext cx="2845562" cy="1477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C:\Users\akosh\Desktop\угам чоткол\мармараы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1016" y="3089187"/>
            <a:ext cx="2877525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3" name="Picture 9" descr="C:\Users\akosh\Desktop\угам чоткол\кумиры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1560" y="5047929"/>
            <a:ext cx="2873108" cy="1505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C:\Users\akosh\Desktop\угам чоткол\нафты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1016" y="1233538"/>
            <a:ext cx="2869039" cy="15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7176120" y="6513523"/>
            <a:ext cx="4869666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302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3553</TotalTime>
  <Words>413</Words>
  <Application>Microsoft Office PowerPoint</Application>
  <PresentationFormat>Произвольный</PresentationFormat>
  <Paragraphs>87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O‘zbek tili</vt:lpstr>
      <vt:lpstr>Avvalgi darsda o‘tilgan  mavzuni  tekshiramiz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393</cp:revision>
  <dcterms:created xsi:type="dcterms:W3CDTF">2020-08-03T09:44:14Z</dcterms:created>
  <dcterms:modified xsi:type="dcterms:W3CDTF">2020-12-19T05:15:24Z</dcterms:modified>
</cp:coreProperties>
</file>