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2" r:id="rId3"/>
    <p:sldId id="274" r:id="rId4"/>
    <p:sldId id="276" r:id="rId5"/>
    <p:sldId id="275" r:id="rId6"/>
    <p:sldId id="277" r:id="rId7"/>
    <p:sldId id="284" r:id="rId8"/>
    <p:sldId id="278" r:id="rId9"/>
    <p:sldId id="281" r:id="rId10"/>
    <p:sldId id="282" r:id="rId11"/>
    <p:sldId id="283" r:id="rId12"/>
    <p:sldId id="279" r:id="rId13"/>
    <p:sldId id="280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2F2C3-22BA-4657-9C07-598993E060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01675-F54D-48EB-B5E2-627B147D20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A9D8-91B8-493A-BBD9-AEC59AC7DB4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BC735-FB8A-475B-A44B-6B0822A78B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91BDB-F84E-4017-BCBB-F3AF68803E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88845-BE6E-41E6-9562-99EF940690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2207568" y="2276872"/>
            <a:ext cx="6048672" cy="267081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tog‘lari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O‘rin-payt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ma’nosini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bildiruvchi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sifatlar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  <a:endParaRPr sz="28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15266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kosh\Desktop\онлайн дарс\toglar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055" y="1844824"/>
            <a:ext cx="2952328" cy="2938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8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namunadagidek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007768" y="2420888"/>
            <a:ext cx="3888432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</a:p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35360" y="3501007"/>
            <a:ext cx="3888432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shaharlik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968208" y="3501007"/>
            <a:ext cx="3888432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tarbiyaviy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44072" y="5229200"/>
            <a:ext cx="3888432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152159" y="5254767"/>
            <a:ext cx="3888432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damchalar\FB_IMG_16021351854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924" y="4330330"/>
            <a:ext cx="108012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Прямая со стрелкой 13"/>
          <p:cNvCxnSpPr>
            <a:stCxn id="4098" idx="3"/>
          </p:cNvCxnSpPr>
          <p:nvPr/>
        </p:nvCxnSpPr>
        <p:spPr>
          <a:xfrm flipV="1">
            <a:off x="6492044" y="4330330"/>
            <a:ext cx="14041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492044" y="5067985"/>
            <a:ext cx="972108" cy="233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098" idx="0"/>
          </p:cNvCxnSpPr>
          <p:nvPr/>
        </p:nvCxnSpPr>
        <p:spPr>
          <a:xfrm flipV="1">
            <a:off x="5951984" y="3861048"/>
            <a:ext cx="0" cy="469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098" idx="1"/>
          </p:cNvCxnSpPr>
          <p:nvPr/>
        </p:nvCxnSpPr>
        <p:spPr>
          <a:xfrm flipH="1" flipV="1">
            <a:off x="4439816" y="4330330"/>
            <a:ext cx="9721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439816" y="5067985"/>
            <a:ext cx="936104" cy="233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443189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5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C:\Users\akosh\Desktop\онлайн дарс\toglar\Без названия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73"/>
          <a:stretch/>
        </p:blipFill>
        <p:spPr bwMode="auto">
          <a:xfrm>
            <a:off x="373113" y="4737114"/>
            <a:ext cx="2647635" cy="18859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123" name="Picture 3" descr="C:\Users\akosh\Desktop\онлайн дарс\toglar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13" y="2628390"/>
            <a:ext cx="2619375" cy="181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kosh\Desktop\онлайн дарс\toglar\Без названия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358" y="4797151"/>
            <a:ext cx="2716035" cy="182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akosh\Desktop\онлайн дарс\toglar\images (5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693" y="2636912"/>
            <a:ext cx="2658181" cy="1823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143672" y="2636912"/>
            <a:ext cx="2700300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bodom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672" y="4797152"/>
            <a:ext cx="2700300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archa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199928" y="4797152"/>
            <a:ext cx="2700300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og‘olcha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174873" y="2636912"/>
            <a:ext cx="2700300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do‘lana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3113" y="1909194"/>
            <a:ext cx="11564868" cy="583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гнутая вниз стрелка 6"/>
          <p:cNvSpPr/>
          <p:nvPr/>
        </p:nvSpPr>
        <p:spPr>
          <a:xfrm rot="19436946">
            <a:off x="3097151" y="3558862"/>
            <a:ext cx="1557606" cy="862552"/>
          </a:xfrm>
          <a:prstGeom prst="curvedUpArrow">
            <a:avLst>
              <a:gd name="adj1" fmla="val 25000"/>
              <a:gd name="adj2" fmla="val 50000"/>
              <a:gd name="adj3" fmla="val 4419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rot="19436946">
            <a:off x="9192536" y="3558863"/>
            <a:ext cx="1557606" cy="862552"/>
          </a:xfrm>
          <a:prstGeom prst="curvedUpArrow">
            <a:avLst>
              <a:gd name="adj1" fmla="val 25000"/>
              <a:gd name="adj2" fmla="val 50000"/>
              <a:gd name="adj3" fmla="val 4419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низ стрелка 15"/>
          <p:cNvSpPr/>
          <p:nvPr/>
        </p:nvSpPr>
        <p:spPr>
          <a:xfrm rot="19436946">
            <a:off x="3202354" y="5729036"/>
            <a:ext cx="1464200" cy="783521"/>
          </a:xfrm>
          <a:prstGeom prst="curvedUpArrow">
            <a:avLst>
              <a:gd name="adj1" fmla="val 25000"/>
              <a:gd name="adj2" fmla="val 44487"/>
              <a:gd name="adj3" fmla="val 4419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низ стрелка 16"/>
          <p:cNvSpPr/>
          <p:nvPr/>
        </p:nvSpPr>
        <p:spPr>
          <a:xfrm rot="19436946">
            <a:off x="9304591" y="5682247"/>
            <a:ext cx="1557606" cy="862552"/>
          </a:xfrm>
          <a:prstGeom prst="curvedUpArrow">
            <a:avLst>
              <a:gd name="adj1" fmla="val 25000"/>
              <a:gd name="adj2" fmla="val 50000"/>
              <a:gd name="adj3" fmla="val 4419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248128" y="6515372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25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0" grpId="0" animBg="1"/>
      <p:bldP spid="11" grpId="0" animBg="1"/>
      <p:bldP spid="12" grpId="0" animBg="1"/>
      <p:bldP spid="6" grpId="0" animBg="1"/>
      <p:bldP spid="7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412776"/>
            <a:ext cx="11665296" cy="518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1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Zomin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taassurotlari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kursdoshlarimiz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Zominga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sharshara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ekanmiz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dorivor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uchratdik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teryapsizlar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deb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momaqaymoq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deb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080690" y="6381908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0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412776"/>
            <a:ext cx="11665296" cy="518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Bosh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og‘rig‘iga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yara-chaqa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og‘rig‘iga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ettirishdi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giyohni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avaylab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barglarini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ehtiyotkorlik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paketlarga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Yalanglikda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tog‘rayhon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yalpiz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o‘simliklarning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hidlari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gurkirab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sirli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dunyosidan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parchasini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bilmaysiz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deyayotgandek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tuyildi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14175" y="638190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27648" y="1609141"/>
            <a:ext cx="6192688" cy="24482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akosh\Desktop\онлайн дарс\odamchalar\FB_IMG_16021351941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4653136"/>
            <a:ext cx="3529608" cy="187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kosh\Desktop\онлайн дарс\odamchalar\FB_IMG_16021351941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068" y="4653136"/>
            <a:ext cx="5257800" cy="187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akosh\Desktop\онлайн дарс\odamchalar\FB_IMG_16021351941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653137"/>
            <a:ext cx="2915716" cy="187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76120" y="6525924"/>
            <a:ext cx="486765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23392" y="260648"/>
            <a:ext cx="10657184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97947"/>
            <a:ext cx="11737304" cy="5468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71764" y="2153077"/>
            <a:ext cx="4320480" cy="20078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Mehnatsevar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9376" y="4358328"/>
            <a:ext cx="4320480" cy="20162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Yig‘ilishda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katta-yu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80559" y="4371880"/>
            <a:ext cx="4320480" cy="20026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baland-baland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C:\Users\akosh\Desktop\онлайн дарс\odamchalar\FB_IMG_160121759847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4"/>
          <a:stretch/>
        </p:blipFill>
        <p:spPr bwMode="auto">
          <a:xfrm>
            <a:off x="4907868" y="4509119"/>
            <a:ext cx="2448272" cy="17281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akosh\Desktop\онлайн дарс\odamchalar\FB_IMG_160121759847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4"/>
          <a:stretch/>
        </p:blipFill>
        <p:spPr bwMode="auto">
          <a:xfrm>
            <a:off x="911424" y="2153077"/>
            <a:ext cx="2446070" cy="17029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akosh\Desktop\онлайн дарс\odamchalar\FB_IMG_160121759847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4"/>
          <a:stretch/>
        </p:blipFill>
        <p:spPr bwMode="auto">
          <a:xfrm>
            <a:off x="8908717" y="2141239"/>
            <a:ext cx="2587883" cy="15757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36306" y="6396064"/>
            <a:ext cx="468922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1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toglar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1511072"/>
            <a:ext cx="3544007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toglar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1523915"/>
            <a:ext cx="3528392" cy="213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toglar\Без назван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1511073"/>
            <a:ext cx="352839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toglar\Без названия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58" y="4202110"/>
            <a:ext cx="3544007" cy="213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toglar\Без названия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267" y="4221088"/>
            <a:ext cx="3529933" cy="213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toglar\Без названия (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221088"/>
            <a:ext cx="3528392" cy="213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7949" y="1274822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9630" y="2249637"/>
            <a:ext cx="5256584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3041" y="3789040"/>
            <a:ext cx="5256584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041" y="5373216"/>
            <a:ext cx="5256584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95915" y="5379353"/>
            <a:ext cx="5256584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shifobaxsh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giyohlar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26661" y="3789040"/>
            <a:ext cx="5256584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do‘lana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bodom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tog‘olcha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88780" y="2249636"/>
            <a:ext cx="5256584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arafshon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Boysun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Nurota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812348" y="2407270"/>
            <a:ext cx="774677" cy="83686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779217" y="3946673"/>
            <a:ext cx="774677" cy="83686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779217" y="5637901"/>
            <a:ext cx="774677" cy="83686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241624" y="6474762"/>
            <a:ext cx="474162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2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-joy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1424" y="4159704"/>
            <a:ext cx="4464496" cy="22322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16080" y="4149080"/>
            <a:ext cx="4464496" cy="22322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241623" y="638132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7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79519"/>
            <a:ext cx="11665296" cy="4212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832966"/>
            <a:ext cx="11665296" cy="47525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g‘arbiy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Tyanshan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Pomir-Oloy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tizmalari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Chotqol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Qurama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Zarafshon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Boysun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Nurota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yonbag‘irlari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4643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adirlar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xushmanzara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6881583" y="6345313"/>
            <a:ext cx="504706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4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3352" y="1340768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oralig‘ida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vodiylar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ashqadaryo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Surxondaryo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vodiylari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Tog‘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yonbag‘irlarida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do‘lana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bodom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tog‘olcha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shifobaxsh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Zomin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Chotqol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Boysun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tog‘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echkilari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yovvoyi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hayvonlarni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qo‘riqxonalar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14175" y="637005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68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ifodalashiga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76872"/>
            <a:ext cx="11737304" cy="43204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lnSpc>
                <a:spcPct val="150000"/>
              </a:lnSpc>
              <a:buAutoNum type="arabicPeriod"/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devoriy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gazetada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yoritildi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Anjumanda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ma’ruzalari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olimpiadalar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ctr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yoqtiraman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514350" indent="-514350" algn="ctr">
              <a:buAutoNum type="arabicPeriod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52698" y="637005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65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7408" y="1484784"/>
            <a:ext cx="374441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devor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2628" y="2492896"/>
            <a:ext cx="371919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2120" y="3573016"/>
            <a:ext cx="3739704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7408" y="4653136"/>
            <a:ext cx="374441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7408" y="5733256"/>
            <a:ext cx="374441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384032" y="1412776"/>
            <a:ext cx="5543778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84032" y="2492896"/>
            <a:ext cx="5605839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384032" y="3501008"/>
            <a:ext cx="5605839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384032" y="4535824"/>
            <a:ext cx="5605839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384032" y="5589240"/>
            <a:ext cx="5616624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727848" y="1556792"/>
            <a:ext cx="1440160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727848" y="2636912"/>
            <a:ext cx="1440160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727848" y="3645024"/>
            <a:ext cx="1440160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727848" y="4725144"/>
            <a:ext cx="1440160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727848" y="5733256"/>
            <a:ext cx="1440160" cy="64807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5"/>
          </p:nvPr>
        </p:nvSpPr>
        <p:spPr>
          <a:xfrm>
            <a:off x="7245198" y="6417622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3141</TotalTime>
  <Words>404</Words>
  <Application>Microsoft Office PowerPoint</Application>
  <PresentationFormat>Произвольный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Avvalgi darsda o‘tilgan  mavzuni  tekshiramiz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369</cp:revision>
  <dcterms:created xsi:type="dcterms:W3CDTF">2020-08-03T09:44:14Z</dcterms:created>
  <dcterms:modified xsi:type="dcterms:W3CDTF">2020-12-19T05:06:52Z</dcterms:modified>
</cp:coreProperties>
</file>