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79" r:id="rId4"/>
    <p:sldId id="281" r:id="rId5"/>
    <p:sldId id="280" r:id="rId6"/>
    <p:sldId id="282" r:id="rId7"/>
    <p:sldId id="277" r:id="rId8"/>
    <p:sldId id="278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061" autoAdjust="0"/>
  </p:normalViewPr>
  <p:slideViewPr>
    <p:cSldViewPr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A049-BF93-48CC-9288-D749A5500F19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373A-9E77-4DCE-B2D6-4C46B4408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1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E3DA8-B66B-4DDB-AD54-463396C146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2"/>
            <a:ext cx="10435757" cy="292709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BFA4-BBE3-4ED6-B9C3-8CCBD79CD9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D6C0-4EA3-4FC3-A5A4-0A2BABFB36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5DF3-C014-4E15-B0AF-7E50B37014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8E5E-8646-4E1F-B723-50C8DC309F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4482E-E31F-4F62-A620-C5E48DE114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9416" y="260648"/>
            <a:ext cx="9612560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800" dirty="0" err="1"/>
              <a:t>O‘zbek</a:t>
            </a:r>
            <a:r>
              <a:rPr lang="en-US" sz="4800" dirty="0"/>
              <a:t> </a:t>
            </a:r>
            <a:r>
              <a:rPr lang="en-US" sz="4800" dirty="0" err="1" smtClean="0"/>
              <a:t>tili</a:t>
            </a:r>
            <a:endParaRPr lang="ru-RU"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2207568" y="2276872"/>
            <a:ext cx="6048672" cy="2670812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36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6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tog‘lari</a:t>
            </a:r>
            <a:endParaRPr lang="en-US" sz="36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O‘rin-payt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ma’nosini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bildiruvchi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sifatlar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yasalishi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) </a:t>
            </a:r>
            <a:endParaRPr sz="2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5266" y="2494240"/>
            <a:ext cx="709093" cy="250506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560496" y="116632"/>
            <a:ext cx="1224136" cy="936104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0"/>
          <p:cNvSpPr txBox="1"/>
          <p:nvPr/>
        </p:nvSpPr>
        <p:spPr>
          <a:xfrm>
            <a:off x="10632504" y="332656"/>
            <a:ext cx="108012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28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Picture 2" descr="C:\Users\akosh\Desktop\онлайн дарс\toglar\nu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276872"/>
            <a:ext cx="29794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6875080" y="6453916"/>
            <a:ext cx="5341600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5-topshiriq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kosh\Desktop\онлайн дарс\odamchalar\FB_IMG_1602313463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16832"/>
            <a:ext cx="35650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kosh\Desktop\онлайн дарс\odamchalar\FB_IMG_1602313463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68208" y="1948158"/>
            <a:ext cx="35650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3792" y="1948158"/>
            <a:ext cx="3528392" cy="4536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do‘lana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echki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tog‘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bodom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xandonpista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shoxdor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523152" y="6464319"/>
            <a:ext cx="4477504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43872" y="3501008"/>
            <a:ext cx="2304256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kosh\Desktop\онлайн дарс\toglar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313508"/>
            <a:ext cx="4201269" cy="19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kosh\Desktop\онлайн дарс\toglar\Без названия (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098436"/>
            <a:ext cx="4201269" cy="19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kosh\Desktop\онлайн дарс\toglar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9" y="1313508"/>
            <a:ext cx="4201269" cy="19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kosh\Desktop\онлайн дарс\toglar\Без названия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0" y="4098436"/>
            <a:ext cx="4201269" cy="19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1770" y="3284984"/>
            <a:ext cx="4201269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769" y="6069912"/>
            <a:ext cx="4201269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52184" y="3284984"/>
            <a:ext cx="4201269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Echki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52184" y="6069912"/>
            <a:ext cx="4201269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Shoxdor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Соединительная линия уступом 7"/>
          <p:cNvCxnSpPr>
            <a:stCxn id="3" idx="0"/>
          </p:cNvCxnSpPr>
          <p:nvPr/>
        </p:nvCxnSpPr>
        <p:spPr>
          <a:xfrm rot="5400000" flipH="1" flipV="1">
            <a:off x="6240016" y="2276872"/>
            <a:ext cx="1080120" cy="13681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3" idx="0"/>
          </p:cNvCxnSpPr>
          <p:nvPr/>
        </p:nvCxnSpPr>
        <p:spPr>
          <a:xfrm rot="16200000" flipV="1">
            <a:off x="4907868" y="2312876"/>
            <a:ext cx="1080120" cy="129614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3" idx="2"/>
          </p:cNvCxnSpPr>
          <p:nvPr/>
        </p:nvCxnSpPr>
        <p:spPr>
          <a:xfrm rot="5400000">
            <a:off x="4907868" y="4185084"/>
            <a:ext cx="936104" cy="14401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3" idx="2"/>
          </p:cNvCxnSpPr>
          <p:nvPr/>
        </p:nvCxnSpPr>
        <p:spPr>
          <a:xfrm rot="16200000" flipH="1">
            <a:off x="6384032" y="4149080"/>
            <a:ext cx="936104" cy="151216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13631" y="666994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43872" y="3382163"/>
            <a:ext cx="2304256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o‘simliklari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kosh\Desktop\онлайн дарс\toglar\Без названия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5" y="3058127"/>
            <a:ext cx="269401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kosh\Desktop\онлайн дарс\toglar\Без названия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195" y="3068960"/>
            <a:ext cx="2705100" cy="157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kosh\Desktop\онлайн дарс\toglar\images (1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37" y="1196752"/>
            <a:ext cx="269401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kosh\Desktop\онлайн дарс\toglar\Без названия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91" y="4893187"/>
            <a:ext cx="2705100" cy="12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kosh\Desktop\онлайн дарс\toglar\images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37" y="4869160"/>
            <a:ext cx="2705100" cy="129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kosh\Desktop\онлайн дарс\toglar\Без названия (1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196752"/>
            <a:ext cx="26702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7475" y="4682188"/>
            <a:ext cx="269401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3818" y="2546505"/>
            <a:ext cx="269401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0754" y="2533626"/>
            <a:ext cx="269401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xandonpista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64352" y="4618639"/>
            <a:ext cx="269401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do‘lana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0936" y="6168295"/>
            <a:ext cx="269401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31091" y="6166201"/>
            <a:ext cx="2694017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bodom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3" idx="0"/>
          </p:cNvCxnSpPr>
          <p:nvPr/>
        </p:nvCxnSpPr>
        <p:spPr>
          <a:xfrm flipH="1" flipV="1">
            <a:off x="5087888" y="3068960"/>
            <a:ext cx="1008112" cy="313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V="1">
            <a:off x="6096000" y="3068960"/>
            <a:ext cx="1152128" cy="313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flipH="1">
            <a:off x="3250937" y="3850215"/>
            <a:ext cx="16929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3"/>
          </p:cNvCxnSpPr>
          <p:nvPr/>
        </p:nvCxnSpPr>
        <p:spPr>
          <a:xfrm>
            <a:off x="7248128" y="3850215"/>
            <a:ext cx="1800200" cy="5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 flipH="1">
            <a:off x="4943872" y="4318267"/>
            <a:ext cx="1152128" cy="395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6096000" y="4318267"/>
            <a:ext cx="1152128" cy="516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76879" y="6453916"/>
            <a:ext cx="479578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8-mashq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sifatlardan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51784" y="2407744"/>
            <a:ext cx="3960440" cy="4104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oppoq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bezarar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akosh\Desktop\онлайн дарс\toglar\Без назван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408312"/>
            <a:ext cx="3456384" cy="41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kosh\Desktop\hayvonlar\IMG_20201015_173547_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408312"/>
            <a:ext cx="34563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529655" y="6453916"/>
            <a:ext cx="447100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3285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o‘sadigan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dori-darmonlar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yolg‘izoyoq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echkilargina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giyohlardan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bezarar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Tog‘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dorivor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Uzoqdan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uchidagi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yaltirab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1623" y="6377941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328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rivoyatlar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kunlarining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Miroqi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etaklarida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Yaqinroq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qarasak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zo‘riqib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chaqchaygan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nursiz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chirmashib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yotibdi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urilgan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ezilgan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majaqlanib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Hayron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Nahotki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ilondan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ojizlik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Hamrohimiz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quyidagilarni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bo‘lishadi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changaliga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ko‘kka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parvoz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bo‘yniga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chirmashib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burgutni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Holsizlangan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bekorga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istamay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qoyaga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urib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raqibini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85639" y="6377941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9376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340768"/>
            <a:ext cx="1065718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Matnlarda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doiralarni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95800" y="3517776"/>
            <a:ext cx="3744416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hayvonot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352" y="2420888"/>
            <a:ext cx="29523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1341" y="3870460"/>
            <a:ext cx="29523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3352" y="5373216"/>
            <a:ext cx="29523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86866" y="5397781"/>
            <a:ext cx="29523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96005" y="3805808"/>
            <a:ext cx="29523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76320" y="2349953"/>
            <a:ext cx="295232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082731">
            <a:off x="7375369" y="3163615"/>
            <a:ext cx="1525139" cy="2448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525152">
            <a:off x="7196465" y="5382253"/>
            <a:ext cx="1728192" cy="2341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217003">
            <a:off x="3258762" y="3221592"/>
            <a:ext cx="1610689" cy="1917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402210">
            <a:off x="3257463" y="5261268"/>
            <a:ext cx="1610689" cy="19178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3285196" y="4249973"/>
            <a:ext cx="938595" cy="1917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1447380">
            <a:off x="8099312" y="4234889"/>
            <a:ext cx="832488" cy="22195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20136" y="6453916"/>
            <a:ext cx="47589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392" y="260648"/>
            <a:ext cx="10657184" cy="64807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97947"/>
            <a:ext cx="11737304" cy="5468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O‘zbekistonning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hayvonot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C:\Users\akosh\Desktop\онлайн дарс\odamchalar\FB_IMG_160121759847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 bwMode="auto">
          <a:xfrm>
            <a:off x="9408368" y="2852936"/>
            <a:ext cx="2446070" cy="1702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360" y="2060848"/>
            <a:ext cx="8280920" cy="432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jonzot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uchratish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muhitiga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oziqlanishiga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o‘txo‘rlar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yirtqichlarga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Tog‘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3285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mintaqasida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kalamushi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suvsar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tog‘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suvsari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qunduz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olmaxoni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ko‘rshapalak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sutemizuvchilardan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ayiq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chipor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sirtlon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silovsin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burmali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echkisi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to‘ng‘iz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bo‘rsiq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osh\Desktop\hayvonlar\IMG_20201015_173526_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7" y="1268760"/>
            <a:ext cx="2716349" cy="25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osh\Desktop\hayvonlar\IMG_20201015_173534_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9" y="1293608"/>
            <a:ext cx="2818035" cy="25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kosh\Desktop\hayvonlar\IMG_20201015_173535_8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5166"/>
            <a:ext cx="2808312" cy="26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kosh\Desktop\hayvonlar\IMG_20201015_173539_8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96" y="1293609"/>
            <a:ext cx="2855640" cy="25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kosh\Desktop\hayvonlar\IMG_20201015_173532_5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9" y="3975166"/>
            <a:ext cx="2818035" cy="25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kosh\Desktop\hayvonlar\IMG_20201015_173537_6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3" y="3975166"/>
            <a:ext cx="2756483" cy="25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kosh\Desktop\hayvonlar\IMG_20201015_173528_98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5338"/>
            <a:ext cx="2808312" cy="25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kosh\Desktop\hayvonlar\IMG_20201015_173530_5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94" y="3975167"/>
            <a:ext cx="2855640" cy="26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Tog‘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269908" y="6525924"/>
            <a:ext cx="4946772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Tog‘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o‘simliklari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737304" cy="53285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tog‘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mintaqasining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qo‘ziquloq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bo‘tako‘z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na’matak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olcha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qoraqand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butalarning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xillarini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uchratish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na’matak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na’matakzorlarni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qo‘ng‘irbosh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tulkiquyruq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sovuqga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yorongul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pushti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qo‘qongul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qo‘ziquloq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1623" y="6453916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Tog‘ 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o‘simliklari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kosh\Desktop\hayvonlar\IMG_20201015_173604_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268760"/>
            <a:ext cx="2736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kosh\Desktop\hayvonlar\IMG_20201015_173602_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268760"/>
            <a:ext cx="28083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kosh\Desktop\hayvonlar\IMG_20201015_173550_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77072"/>
            <a:ext cx="2736304" cy="24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kosh\Desktop\hayvonlar\IMG_20201015_173548_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4099685"/>
            <a:ext cx="2808312" cy="24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kosh\Desktop\hayvonlar\IMG_20201015_173547_4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81" y="1260992"/>
            <a:ext cx="2873896" cy="2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kosh\Desktop\hayvonlar\IMG_20201015_173545_8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7" y="4101199"/>
            <a:ext cx="2873896" cy="24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kosh\Desktop\hayvonlar\IMG_20201015_173543_2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090897"/>
            <a:ext cx="2996156" cy="24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kosh\Desktop\hayvonlar\IMG_20201015_173541_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268760"/>
            <a:ext cx="2996156" cy="2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6997419" y="6525924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760"/>
            <a:ext cx="11593288" cy="53285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viy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yasaydi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4159704"/>
            <a:ext cx="4464496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6080" y="4149080"/>
            <a:ext cx="4464496" cy="2232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169615" y="6489630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7-mashq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308192"/>
            <a:ext cx="11665296" cy="7526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204864"/>
            <a:ext cx="11665296" cy="4392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tizmalarida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sihatgohi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Oqtosh-shabada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dam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Quyoshli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oromgohi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Oromgohlarda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oluvchilar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yonbag‘riga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havosidan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to‘yib-to‘yib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Saharda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esadigan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shabada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tizmalarida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o‘sadigan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giyohlarning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dimog‘ga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hidlarning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og‘rigan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bemorlarga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oilaviy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sihatgoh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241623" y="6381328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3392" y="260648"/>
            <a:ext cx="10657184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rm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9278" y="1412776"/>
            <a:ext cx="4680520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4860" y="4077072"/>
            <a:ext cx="4680520" cy="20882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sihatgohi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32104" y="4221088"/>
            <a:ext cx="4680520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yonbag‘irlari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44072" y="1412776"/>
            <a:ext cx="4680520" cy="2088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Oqtosh-shabada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dam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maskani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57647" y="6377941"/>
            <a:ext cx="447100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1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486</Words>
  <Application>Microsoft Office PowerPoint</Application>
  <PresentationFormat>Произвольный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O‘zbek tili</vt:lpstr>
      <vt:lpstr>Avvalgi darsda o‘tilgan  mavzuni  tekshiramiz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426</cp:revision>
  <dcterms:created xsi:type="dcterms:W3CDTF">2020-08-03T09:44:14Z</dcterms:created>
  <dcterms:modified xsi:type="dcterms:W3CDTF">2020-12-19T13:28:56Z</dcterms:modified>
</cp:coreProperties>
</file>