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72" r:id="rId3"/>
    <p:sldId id="274" r:id="rId4"/>
    <p:sldId id="276" r:id="rId5"/>
    <p:sldId id="275" r:id="rId6"/>
    <p:sldId id="277" r:id="rId7"/>
    <p:sldId id="284" r:id="rId8"/>
    <p:sldId id="278" r:id="rId9"/>
    <p:sldId id="281" r:id="rId10"/>
    <p:sldId id="282" r:id="rId11"/>
    <p:sldId id="283" r:id="rId12"/>
    <p:sldId id="279" r:id="rId13"/>
    <p:sldId id="280" r:id="rId14"/>
    <p:sldId id="273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19.12.2020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2F2C3-22BA-4657-9C07-598993E0605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01675-F54D-48EB-B5E2-627B147D20A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4A9D8-91B8-493A-BBD9-AEC59AC7DB4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BC735-FB8A-475B-A44B-6B0822A78B9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91BDB-F84E-4017-BCBB-F3AF68803EE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88845-BE6E-41E6-9562-99EF9406902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2207568" y="2276872"/>
            <a:ext cx="6048672" cy="2670812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2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O‘zbekiston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tog‘lari</a:t>
            </a: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O‘rin-payt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ma’nosini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bildiruvchi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sifatlar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yasalishi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 </a:t>
            </a:r>
            <a:endParaRPr sz="28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15266" y="2494240"/>
            <a:ext cx="709093" cy="250506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026" name="Picture 2" descr="C:\Users\akosh\Desktop\онлайн дарс\toglar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9055" y="1844824"/>
            <a:ext cx="2952328" cy="29384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92144" y="645333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21280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namunadagidek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007768" y="2420888"/>
            <a:ext cx="3888432" cy="129614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</a:t>
            </a:r>
          </a:p>
          <a:p>
            <a:pPr algn="ctr">
              <a:lnSpc>
                <a:spcPct val="150000"/>
              </a:lnSpc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ilmli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335360" y="3501007"/>
            <a:ext cx="3888432" cy="129614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endParaRPr lang="en-US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shaharlik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7968208" y="3501007"/>
            <a:ext cx="3888432" cy="129614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tarbiya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viy</a:t>
            </a:r>
            <a:endParaRPr lang="en-US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tarbiyaviy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744072" y="5229200"/>
            <a:ext cx="3888432" cy="129614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omma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viy</a:t>
            </a:r>
            <a:endParaRPr lang="en-US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ommaviy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152159" y="5254767"/>
            <a:ext cx="3888432" cy="129614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</a:t>
            </a:r>
            <a:endParaRPr lang="en-US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qishki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kosh\Desktop\онлайн дарс\odamchalar\FB_IMG_160213518549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924" y="4330330"/>
            <a:ext cx="1080120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Прямая со стрелкой 13"/>
          <p:cNvCxnSpPr>
            <a:stCxn id="4098" idx="3"/>
          </p:cNvCxnSpPr>
          <p:nvPr/>
        </p:nvCxnSpPr>
        <p:spPr>
          <a:xfrm flipV="1">
            <a:off x="6492044" y="4330330"/>
            <a:ext cx="140415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492044" y="5067985"/>
            <a:ext cx="972108" cy="2334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4098" idx="0"/>
          </p:cNvCxnSpPr>
          <p:nvPr/>
        </p:nvCxnSpPr>
        <p:spPr>
          <a:xfrm flipV="1">
            <a:off x="5951984" y="3861048"/>
            <a:ext cx="0" cy="4692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4098" idx="1"/>
          </p:cNvCxnSpPr>
          <p:nvPr/>
        </p:nvCxnSpPr>
        <p:spPr>
          <a:xfrm flipH="1" flipV="1">
            <a:off x="4439816" y="4330330"/>
            <a:ext cx="97210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4439816" y="5067985"/>
            <a:ext cx="936104" cy="2334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20136" y="6443189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75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o‘sadigan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 descr="C:\Users\akosh\Desktop\онлайн дарс\toglar\Без названия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73"/>
          <a:stretch/>
        </p:blipFill>
        <p:spPr bwMode="auto">
          <a:xfrm>
            <a:off x="373113" y="4737114"/>
            <a:ext cx="2647635" cy="188598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123" name="Picture 3" descr="C:\Users\akosh\Desktop\онлайн дарс\toglar\images (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113" y="2628390"/>
            <a:ext cx="2619375" cy="1815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akosh\Desktop\онлайн дарс\toglar\Без названия (8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358" y="4797151"/>
            <a:ext cx="2716035" cy="1825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akosh\Desktop\онлайн дарс\toglar\images (5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693" y="2636912"/>
            <a:ext cx="2658181" cy="182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3143672" y="2636912"/>
            <a:ext cx="2700300" cy="5760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bodom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43672" y="4797152"/>
            <a:ext cx="2700300" cy="5760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archa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199928" y="4797152"/>
            <a:ext cx="2700300" cy="5760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og‘olcha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174873" y="2636912"/>
            <a:ext cx="2700300" cy="576064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do‘lana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3113" y="1909194"/>
            <a:ext cx="11564868" cy="583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ыгнутая вниз стрелка 6"/>
          <p:cNvSpPr/>
          <p:nvPr/>
        </p:nvSpPr>
        <p:spPr>
          <a:xfrm rot="19436946">
            <a:off x="3097151" y="3558862"/>
            <a:ext cx="1557606" cy="862552"/>
          </a:xfrm>
          <a:prstGeom prst="curvedUpArrow">
            <a:avLst>
              <a:gd name="adj1" fmla="val 25000"/>
              <a:gd name="adj2" fmla="val 50000"/>
              <a:gd name="adj3" fmla="val 4419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низ стрелка 14"/>
          <p:cNvSpPr/>
          <p:nvPr/>
        </p:nvSpPr>
        <p:spPr>
          <a:xfrm rot="19436946">
            <a:off x="9192536" y="3558863"/>
            <a:ext cx="1557606" cy="862552"/>
          </a:xfrm>
          <a:prstGeom prst="curvedUpArrow">
            <a:avLst>
              <a:gd name="adj1" fmla="val 25000"/>
              <a:gd name="adj2" fmla="val 50000"/>
              <a:gd name="adj3" fmla="val 4419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Выгнутая вниз стрелка 15"/>
          <p:cNvSpPr/>
          <p:nvPr/>
        </p:nvSpPr>
        <p:spPr>
          <a:xfrm rot="19436946">
            <a:off x="3202354" y="5729036"/>
            <a:ext cx="1464200" cy="783521"/>
          </a:xfrm>
          <a:prstGeom prst="curvedUpArrow">
            <a:avLst>
              <a:gd name="adj1" fmla="val 25000"/>
              <a:gd name="adj2" fmla="val 44487"/>
              <a:gd name="adj3" fmla="val 4419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Выгнутая вниз стрелка 16"/>
          <p:cNvSpPr/>
          <p:nvPr/>
        </p:nvSpPr>
        <p:spPr>
          <a:xfrm rot="19436946">
            <a:off x="9304591" y="5682247"/>
            <a:ext cx="1557606" cy="862552"/>
          </a:xfrm>
          <a:prstGeom prst="curvedUpArrow">
            <a:avLst>
              <a:gd name="adj1" fmla="val 25000"/>
              <a:gd name="adj2" fmla="val 50000"/>
              <a:gd name="adj3" fmla="val 4419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248128" y="6515372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256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10" grpId="0" animBg="1"/>
      <p:bldP spid="11" grpId="0" animBg="1"/>
      <p:bldP spid="12" grpId="0" animBg="1"/>
      <p:bldP spid="6" grpId="0" animBg="1"/>
      <p:bldP spid="7" grpId="0" animBg="1"/>
      <p:bldP spid="15" grpId="0" animBg="1"/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412776"/>
            <a:ext cx="11665296" cy="51845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1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Zomin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taassurotlari</a:t>
            </a:r>
            <a:endParaRPr lang="en-US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Bu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ta’til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vaqtida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kursdoshlarimiz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Zominga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yoqalab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sharshara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ko‘tarilar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ekanmiz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dorivor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o‘tlarni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uchratdik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teryapsizlar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– deb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momaqaymoq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Bu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ikkinchisi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ishlatiladi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– deb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080690" y="6381908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30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412776"/>
            <a:ext cx="11665296" cy="51845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Bosh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og‘rig‘iga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yara-chaqa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og‘rig‘iga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ettirishdi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kuzatib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turdik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giyohni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avaylab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ushlab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barglarini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ehtiyotkorlik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paketlarga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edilar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Yalanglikda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tog‘rayhon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yalpiz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o‘simliklarning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hidlari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gurkirab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sirli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dunyosidan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parchasini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ko‘rsatib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“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bilmaysiz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deyayotgandek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tuyildi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75792" y="4130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14175" y="6381908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67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27648" y="1609141"/>
            <a:ext cx="6192688" cy="24482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O‘zbekistondagi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C:\Users\akosh\Desktop\онлайн дарс\odamchalar\FB_IMG_1602135194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4653136"/>
            <a:ext cx="3529608" cy="1872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akosh\Desktop\онлайн дарс\odamchalar\FB_IMG_1602135194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068" y="4653136"/>
            <a:ext cx="5257800" cy="1872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akosh\Desktop\онлайн дарс\odamchalar\FB_IMG_16021351941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4653137"/>
            <a:ext cx="2915716" cy="1872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76120" y="6525924"/>
            <a:ext cx="486765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23392" y="260648"/>
            <a:ext cx="10657184" cy="64807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97947"/>
            <a:ext cx="11737304" cy="54687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takroriy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71764" y="2153077"/>
            <a:ext cx="4320480" cy="20078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Mehnatsevar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9376" y="4358328"/>
            <a:ext cx="4320480" cy="201622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Yig‘ilishda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katta-yu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birdek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380559" y="4371880"/>
            <a:ext cx="4320480" cy="200267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baland-baland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 descr="C:\Users\akosh\Desktop\онлайн дарс\odamchalar\FB_IMG_160121759847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74"/>
          <a:stretch/>
        </p:blipFill>
        <p:spPr bwMode="auto">
          <a:xfrm>
            <a:off x="4907868" y="4509119"/>
            <a:ext cx="2448272" cy="172819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Рисунок 12" descr="C:\Users\akosh\Desktop\онлайн дарс\odamchalar\FB_IMG_160121759847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74"/>
          <a:stretch/>
        </p:blipFill>
        <p:spPr bwMode="auto">
          <a:xfrm>
            <a:off x="911424" y="2153077"/>
            <a:ext cx="2446070" cy="170290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 descr="C:\Users\akosh\Desktop\онлайн дарс\odamchalar\FB_IMG_1601217598475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74"/>
          <a:stretch/>
        </p:blipFill>
        <p:spPr bwMode="auto">
          <a:xfrm>
            <a:off x="8908717" y="2141239"/>
            <a:ext cx="2587883" cy="157579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36306" y="6396064"/>
            <a:ext cx="468922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01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tog‘lari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toglar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1511072"/>
            <a:ext cx="3544007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kosh\Desktop\онлайн дарс\toglar\images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808" y="1523915"/>
            <a:ext cx="3528392" cy="2130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kosh\Desktop\онлайн дарс\toglar\Без названия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1511073"/>
            <a:ext cx="3528392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akosh\Desktop\онлайн дарс\toglar\Без названия (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58" y="4202110"/>
            <a:ext cx="3544007" cy="2130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kosh\Desktop\онлайн дарс\toglar\Без названия (3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267" y="4221088"/>
            <a:ext cx="3529933" cy="2130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akosh\Desktop\онлайн дарс\toglar\Без названия (4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4221088"/>
            <a:ext cx="3528392" cy="2130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92144" y="645333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99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1-topshiriq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7949" y="1274822"/>
            <a:ext cx="11665296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9630" y="2249637"/>
            <a:ext cx="5256584" cy="11521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3041" y="3789040"/>
            <a:ext cx="5256584" cy="11521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3041" y="5373216"/>
            <a:ext cx="5256584" cy="11521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maqsadlarda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95915" y="5379353"/>
            <a:ext cx="5256584" cy="11521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shifobaxsh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giyohlar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dorilar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tayyorlashda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26661" y="3789040"/>
            <a:ext cx="5256584" cy="11521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do‘lana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bodom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tog‘olcha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688780" y="2249636"/>
            <a:ext cx="5256584" cy="11521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arafshon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Boysun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Nurota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5812348" y="2407270"/>
            <a:ext cx="774677" cy="836861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5779217" y="3946673"/>
            <a:ext cx="774677" cy="836861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5779217" y="5637901"/>
            <a:ext cx="774677" cy="836861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5"/>
          </p:nvPr>
        </p:nvSpPr>
        <p:spPr>
          <a:xfrm>
            <a:off x="7241624" y="6474762"/>
            <a:ext cx="474162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082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53285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viy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-joy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bildiruvchi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yasaydi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11424" y="4159704"/>
            <a:ext cx="4464496" cy="22322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bildiruvchi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sifatlar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yigit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ta’til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16080" y="4149080"/>
            <a:ext cx="4464496" cy="22322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bildiruvchi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sifatlar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voqea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41623" y="6381328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872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79519"/>
            <a:ext cx="11665296" cy="42128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832966"/>
            <a:ext cx="11665296" cy="47525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tabiati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g‘arbiy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Tyanshan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Pomir-Oloy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tog‘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tizmalari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iskom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Chotqol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Qurama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Zarafshon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Boysun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Nurota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yonbag‘irlari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tog‘lardagi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cho‘qqi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4643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oralig‘ida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adirlar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xushmanzara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6881583" y="6345313"/>
            <a:ext cx="504706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74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3352" y="1340768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oralig‘ida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vodiylar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yuzaga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ashqadaryo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Surxondaryo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Farg‘ona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vodiylari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Tog‘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yonbag‘irlarida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do‘lana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bodom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tog‘olcha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shifobaxsh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Zomin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Chimyon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Chotqol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Boysun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tog‘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echkilari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yovvoyi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yashaydi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hayvonlarni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qo‘riqxonalar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214175" y="637005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681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ifodalashiga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276872"/>
            <a:ext cx="11737304" cy="43204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>
              <a:lnSpc>
                <a:spcPct val="150000"/>
              </a:lnSpc>
              <a:buAutoNum type="arabicPeriod"/>
            </a:pP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ctr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devoriy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gazetada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yoritildi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ctr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Anjumanda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ma’ruzalari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ctr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ta’tilda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olimpiadalar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ctr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Forumda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ctr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yoqtiraman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marL="514350" indent="-514350" algn="ctr">
              <a:buAutoNum type="arabicPeriod"/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ctr">
              <a:buAutoNum type="arabicPeriod"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52698" y="6370050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656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7408" y="1484784"/>
            <a:ext cx="3744416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devor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2628" y="2492896"/>
            <a:ext cx="3719196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120" y="3573016"/>
            <a:ext cx="3739704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67408" y="4653136"/>
            <a:ext cx="3744416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7408" y="5733256"/>
            <a:ext cx="3744416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384032" y="1412776"/>
            <a:ext cx="5543778" cy="93610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384032" y="2492896"/>
            <a:ext cx="5605839" cy="93610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384032" y="3501008"/>
            <a:ext cx="5605839" cy="93610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384032" y="4535824"/>
            <a:ext cx="5605839" cy="93610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384032" y="5589240"/>
            <a:ext cx="5616624" cy="93610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4727848" y="1556792"/>
            <a:ext cx="1440160" cy="64807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4727848" y="2636912"/>
            <a:ext cx="1440160" cy="64807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4727848" y="3645024"/>
            <a:ext cx="1440160" cy="64807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4727848" y="4725144"/>
            <a:ext cx="1440160" cy="64807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4727848" y="5733256"/>
            <a:ext cx="1440160" cy="64807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5"/>
          </p:nvPr>
        </p:nvSpPr>
        <p:spPr>
          <a:xfrm>
            <a:off x="7245198" y="6417622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76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3141</TotalTime>
  <Words>404</Words>
  <Application>Microsoft Office PowerPoint</Application>
  <PresentationFormat>Произвольный</PresentationFormat>
  <Paragraphs>111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Avvalgi darsda o‘tilgan  mavzuni  tekshiramiz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369</cp:revision>
  <dcterms:created xsi:type="dcterms:W3CDTF">2020-08-03T09:44:14Z</dcterms:created>
  <dcterms:modified xsi:type="dcterms:W3CDTF">2020-12-19T05:06:52Z</dcterms:modified>
</cp:coreProperties>
</file>