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9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D746C-0FF4-49F8-8007-F122191019D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CC934-A230-4C9A-9A32-8D3FFEB859E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4C330-3A66-4060-81DC-F5D2C820B3C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60B60-DF6C-4EB6-873C-D93F6C4E660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5616E-B09F-48D0-9333-A68DD559F16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7DC83-EC54-4CE4-835D-67D5460C75D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/>
              <a:t>O‘zbek</a:t>
            </a:r>
            <a:r>
              <a:rPr lang="en-US" sz="3600" dirty="0"/>
              <a:t> </a:t>
            </a:r>
            <a:r>
              <a:rPr lang="en-US" sz="3600" dirty="0" err="1" smtClean="0"/>
              <a:t>tili</a:t>
            </a:r>
            <a:endParaRPr lang="ru-RU"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3024166" y="2364094"/>
            <a:ext cx="6240186" cy="159359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2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sz="32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Ustozlar</a:t>
            </a:r>
            <a:endParaRPr lang="en-US" sz="32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Qo‘shma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yasalishi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imlosi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sz="3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75520" y="2364094"/>
            <a:ext cx="709093" cy="2433058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3580623"/>
            <a:ext cx="3816424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665296" cy="532859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64152" y="6489630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05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737304" cy="5256584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557149" y="6525344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9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737304" cy="532859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48963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71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665296" cy="532859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44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665296" cy="5256584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64152" y="6525344"/>
            <a:ext cx="4615016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665296" cy="532859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64152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29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737304" cy="5256584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17622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90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2"/>
          <a:stretch/>
        </p:blipFill>
        <p:spPr bwMode="auto">
          <a:xfrm>
            <a:off x="263352" y="1340768"/>
            <a:ext cx="11665296" cy="5256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92144" y="648963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34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665296" cy="532859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8963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03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737304" cy="532859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65805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31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847528" y="332656"/>
            <a:ext cx="8568952" cy="49244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200" kern="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9376" y="2288717"/>
            <a:ext cx="4516478" cy="187220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Oftobimsiz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oyimsiz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muloyimsiz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muallimim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7532" y="4568814"/>
            <a:ext cx="4516478" cy="194421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shovqin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solmaymiz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olmaymiz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ardoqlaymiz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muallimim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56139" y="2288717"/>
            <a:ext cx="4525836" cy="187220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bo‘lsak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ahil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inoq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A’lochi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kamtar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quvnoq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Sochingizga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tushmas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muallimim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73442" y="4604818"/>
            <a:ext cx="4525836" cy="187220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Etolmasak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shod,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Ko‘ngil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uyingiz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Qarzdormiz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umrbod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muallimim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1664" y="1442973"/>
            <a:ext cx="62646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muallimim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464152" y="647334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36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665296" cy="5256584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17622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22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665296" cy="532859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8963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52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665296" cy="5256584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417622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72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21280" cy="52565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514350" indent="-514350" algn="ctr">
              <a:buAutoNum type="arabicPeriod"/>
            </a:pP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bop,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ham, rang,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tabrik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omma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bop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</a:t>
            </a:r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</a:p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</a:p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7979">
            <a:off x="1047404" y="3573343"/>
            <a:ext cx="2682244" cy="2543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42167" y="6381908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7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2565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mo‘ljallanganligini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ko‘zoynak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tokqaychi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turdosh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To‘rtko‘l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Yangiobod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27054" y="630990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29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276" y="1844824"/>
            <a:ext cx="11665296" cy="46805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uchrashuvlarga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ustozingiz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 – deb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qo‘limga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qalam-daftar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tutqazgan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o‘qish-yozishni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o‘qituvchilarimdan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minnatdorman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Bolalaigimda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qo‘limdan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top,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17622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40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94299" y="2276871"/>
            <a:ext cx="8064896" cy="4346507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gap,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C:\Users\akosh\Desktop\онлайн дарс\расмчалар\FB_IMG_159861063214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7"/>
          <a:stretch/>
        </p:blipFill>
        <p:spPr bwMode="auto">
          <a:xfrm>
            <a:off x="8976320" y="2492896"/>
            <a:ext cx="2676307" cy="38524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92144" y="6429447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35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войная волна 3"/>
          <p:cNvSpPr/>
          <p:nvPr/>
        </p:nvSpPr>
        <p:spPr>
          <a:xfrm>
            <a:off x="245609" y="1330098"/>
            <a:ext cx="2880320" cy="1440160"/>
          </a:xfrm>
          <a:prstGeom prst="doubleWav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taklifnoma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Двойная волна 7"/>
          <p:cNvSpPr/>
          <p:nvPr/>
        </p:nvSpPr>
        <p:spPr>
          <a:xfrm>
            <a:off x="3198041" y="1330098"/>
            <a:ext cx="2880320" cy="1440160"/>
          </a:xfrm>
          <a:prstGeom prst="doubleWav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mehnatsevar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Двойная волна 8"/>
          <p:cNvSpPr/>
          <p:nvPr/>
        </p:nvSpPr>
        <p:spPr>
          <a:xfrm>
            <a:off x="6164770" y="1330098"/>
            <a:ext cx="2880320" cy="1440160"/>
          </a:xfrm>
          <a:prstGeom prst="doubleWav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kamgap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Двойная волна 9"/>
          <p:cNvSpPr/>
          <p:nvPr/>
        </p:nvSpPr>
        <p:spPr>
          <a:xfrm>
            <a:off x="9102906" y="1330616"/>
            <a:ext cx="2880320" cy="1440160"/>
          </a:xfrm>
          <a:prstGeom prst="doubleWav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xushxabar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Двойная волна 10"/>
          <p:cNvSpPr/>
          <p:nvPr/>
        </p:nvSpPr>
        <p:spPr>
          <a:xfrm>
            <a:off x="1685769" y="3124944"/>
            <a:ext cx="2880320" cy="1440160"/>
          </a:xfrm>
          <a:prstGeom prst="doubleWav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Двойная волна 11"/>
          <p:cNvSpPr/>
          <p:nvPr/>
        </p:nvSpPr>
        <p:spPr>
          <a:xfrm>
            <a:off x="7459727" y="3191636"/>
            <a:ext cx="2880320" cy="1440160"/>
          </a:xfrm>
          <a:prstGeom prst="doubleWav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guldasta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Двойная волна 12"/>
          <p:cNvSpPr/>
          <p:nvPr/>
        </p:nvSpPr>
        <p:spPr>
          <a:xfrm>
            <a:off x="255565" y="4919791"/>
            <a:ext cx="2880320" cy="1440160"/>
          </a:xfrm>
          <a:prstGeom prst="doubleWav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hammabop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3215680" y="4919791"/>
            <a:ext cx="2880320" cy="1440160"/>
          </a:xfrm>
          <a:prstGeom prst="doubleWav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kamquvvat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Двойная волна 14"/>
          <p:cNvSpPr/>
          <p:nvPr/>
        </p:nvSpPr>
        <p:spPr>
          <a:xfrm>
            <a:off x="6168008" y="4919791"/>
            <a:ext cx="2880320" cy="1440160"/>
          </a:xfrm>
          <a:prstGeom prst="doubleWav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Двойная волна 15"/>
          <p:cNvSpPr/>
          <p:nvPr/>
        </p:nvSpPr>
        <p:spPr>
          <a:xfrm>
            <a:off x="9120336" y="4933403"/>
            <a:ext cx="2880320" cy="1440160"/>
          </a:xfrm>
          <a:prstGeom prst="doubleWav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oliyjanob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69615" y="6525344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11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6-mashq. 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59896" y="1340768"/>
            <a:ext cx="6768752" cy="15841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Juftlab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59896" y="3068960"/>
            <a:ext cx="6732748" cy="352839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tosh/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tosh/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a’lo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C:\Users\akosh\Desktop\онлайн дарс\расмчалар\FB_IMG_159861101931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93"/>
          <a:stretch/>
        </p:blipFill>
        <p:spPr bwMode="auto">
          <a:xfrm>
            <a:off x="407368" y="1484784"/>
            <a:ext cx="4464496" cy="47723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40047" y="6381908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03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5360" y="1339411"/>
            <a:ext cx="5040560" cy="7214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16080" y="1339410"/>
            <a:ext cx="5040560" cy="72143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5360" y="5949280"/>
            <a:ext cx="5040560" cy="57742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0837" y="4484742"/>
            <a:ext cx="5040560" cy="57742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Uchqo‘rg‘on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0837" y="5217011"/>
            <a:ext cx="5040560" cy="57742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0837" y="3716353"/>
            <a:ext cx="5040560" cy="57742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osmono‘par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0837" y="2897258"/>
            <a:ext cx="5040560" cy="57742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Yangiyo‘l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816080" y="2883967"/>
            <a:ext cx="5040560" cy="577421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803979" y="3661648"/>
            <a:ext cx="5040560" cy="577421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803979" y="4439329"/>
            <a:ext cx="5040560" cy="577421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809833" y="5217010"/>
            <a:ext cx="5040560" cy="577421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809833" y="5949280"/>
            <a:ext cx="5040560" cy="577421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’lo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2423592" y="2204864"/>
            <a:ext cx="864096" cy="679103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8892211" y="2151985"/>
            <a:ext cx="864096" cy="679103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76790" y="6526701"/>
            <a:ext cx="4759033" cy="184666"/>
          </a:xfrm>
        </p:spPr>
        <p:txBody>
          <a:bodyPr/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Turayeva</a:t>
            </a:r>
            <a:r>
              <a:rPr lang="en-US" sz="1200" dirty="0" smtClean="0">
                <a:solidFill>
                  <a:srgbClr val="FF0000"/>
                </a:solidFill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</a:rPr>
              <a:t>Munira</a:t>
            </a:r>
            <a:r>
              <a:rPr lang="en-US" sz="1200" dirty="0" smtClean="0">
                <a:solidFill>
                  <a:srgbClr val="FF0000"/>
                </a:solidFill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</a:rPr>
              <a:t>Samatovna</a:t>
            </a:r>
            <a:r>
              <a:rPr lang="en-US" sz="1200" dirty="0" smtClean="0">
                <a:solidFill>
                  <a:srgbClr val="FF0000"/>
                </a:solidFill>
              </a:rPr>
              <a:t>. </a:t>
            </a:r>
            <a:r>
              <a:rPr lang="en-US" sz="1200" dirty="0" err="1" smtClean="0">
                <a:solidFill>
                  <a:srgbClr val="FF0000"/>
                </a:solidFill>
              </a:rPr>
              <a:t>Yashnobod</a:t>
            </a:r>
            <a:r>
              <a:rPr lang="en-US" sz="1200" dirty="0" smtClean="0">
                <a:solidFill>
                  <a:srgbClr val="FF0000"/>
                </a:solidFill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</a:rPr>
              <a:t>tumani</a:t>
            </a:r>
            <a:r>
              <a:rPr lang="en-US" sz="1200" dirty="0" smtClean="0">
                <a:solidFill>
                  <a:srgbClr val="FF0000"/>
                </a:solidFill>
              </a:rPr>
              <a:t> 231-maktab.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12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665296" cy="5256584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536160" y="6525344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1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7-mashq. 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60848"/>
            <a:ext cx="11665296" cy="4536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ilk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e’zozlab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xurmat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onangizni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ranjitadigan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izzat-xurmat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muomala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achchiqlanib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qarashdan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o‘g‘il-qiz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buva-buvisi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ota-onasining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nasihatlariga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464152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98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осьмиугольник 3"/>
          <p:cNvSpPr/>
          <p:nvPr/>
        </p:nvSpPr>
        <p:spPr>
          <a:xfrm>
            <a:off x="357627" y="2324479"/>
            <a:ext cx="3473593" cy="2304256"/>
          </a:xfrm>
          <a:prstGeom prst="oct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осьмиугольник 4"/>
          <p:cNvSpPr/>
          <p:nvPr/>
        </p:nvSpPr>
        <p:spPr>
          <a:xfrm>
            <a:off x="3125375" y="4283771"/>
            <a:ext cx="3473593" cy="2304256"/>
          </a:xfrm>
          <a:prstGeom prst="octag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сьмиугольник 5"/>
          <p:cNvSpPr/>
          <p:nvPr/>
        </p:nvSpPr>
        <p:spPr>
          <a:xfrm>
            <a:off x="8469083" y="4293096"/>
            <a:ext cx="3459565" cy="2304256"/>
          </a:xfrm>
          <a:prstGeom prst="oct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осьмиугольник 6"/>
          <p:cNvSpPr/>
          <p:nvPr/>
        </p:nvSpPr>
        <p:spPr>
          <a:xfrm>
            <a:off x="5893123" y="2291628"/>
            <a:ext cx="3438382" cy="2304256"/>
          </a:xfrm>
          <a:prstGeom prst="oct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izzat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xurmat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320136" y="648963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70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4295800" y="1265810"/>
            <a:ext cx="7344816" cy="5400600"/>
          </a:xfrm>
          <a:prstGeom prst="wav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пригласить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часто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гордостью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innatdorchilik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благодарность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1275581"/>
            <a:ext cx="3600400" cy="4962652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307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2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1484784"/>
            <a:ext cx="4608512" cy="4896544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055440" y="2168860"/>
            <a:ext cx="5544616" cy="3528392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15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665296" cy="532859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64152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39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1"/>
          <a:stretch/>
        </p:blipFill>
        <p:spPr bwMode="auto">
          <a:xfrm>
            <a:off x="335360" y="1268760"/>
            <a:ext cx="11593288" cy="5328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64152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12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665296" cy="532859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64152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5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737304" cy="532859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2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268760"/>
            <a:ext cx="11593288" cy="5328592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64152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60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11593288" cy="532859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03512" y="260648"/>
            <a:ext cx="864096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Qadrdonim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8963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90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1992</TotalTime>
  <Words>668</Words>
  <Application>Microsoft Office PowerPoint</Application>
  <PresentationFormat>Произвольный</PresentationFormat>
  <Paragraphs>154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248</cp:revision>
  <dcterms:created xsi:type="dcterms:W3CDTF">2020-08-03T09:44:14Z</dcterms:created>
  <dcterms:modified xsi:type="dcterms:W3CDTF">2020-12-17T17:49:48Z</dcterms:modified>
</cp:coreProperties>
</file>