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61" autoAdjust="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A049-BF93-48CC-9288-D749A5500F1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373A-9E77-4DCE-B2D6-4C46B4408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746C-0FF4-49F8-8007-F12219101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2"/>
            <a:ext cx="10435757" cy="292709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C934-A230-4C9A-9A32-8D3FFEB85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C330-3A66-4060-81DC-F5D2C820B3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0B60-DF6C-4EB6-873C-D93F6C4E6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616E-B09F-48D0-9333-A68DD559F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DC83-EC54-4CE4-835D-67D5460C7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9416" y="260648"/>
            <a:ext cx="961256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/>
              <a:t>O‘zbek</a:t>
            </a:r>
            <a:r>
              <a:rPr lang="en-US" sz="3600" dirty="0"/>
              <a:t> </a:t>
            </a:r>
            <a:r>
              <a:rPr lang="en-US" sz="3600" dirty="0" err="1" smtClean="0"/>
              <a:t>tili</a:t>
            </a:r>
            <a:endParaRPr lang="ru-RU"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024166" y="2364094"/>
            <a:ext cx="6240186" cy="1593594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32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sz="32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Ustozlar</a:t>
            </a:r>
            <a:endParaRPr lang="en-US" sz="32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32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Qo‘shma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3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5520" y="2364094"/>
            <a:ext cx="709093" cy="243305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560496" y="116632"/>
            <a:ext cx="1224136" cy="936104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10632504" y="332656"/>
            <a:ext cx="108012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580623"/>
            <a:ext cx="38164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54300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737304" cy="52565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557149" y="6525344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737304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69615" y="6489630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2565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525344"/>
            <a:ext cx="4615016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737304" cy="52565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85639" y="6417622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263352" y="1340768"/>
            <a:ext cx="1166529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737304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65805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7528" y="332656"/>
            <a:ext cx="8568952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kern="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smtClean="0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2288717"/>
            <a:ext cx="4516478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Oftobimsiz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oyimsiz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muloyimsiz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muallimim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532" y="4568814"/>
            <a:ext cx="4516478" cy="1944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shovqin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solmaymiz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olmaymiz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ardoqlaymiz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muallimim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6139" y="2288717"/>
            <a:ext cx="4525836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ahil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inoq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A’lochi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kamtar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quvnoq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Sochingizga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tushmas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muallimim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3442" y="4604818"/>
            <a:ext cx="4525836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Etolmasak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shod,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uyingiz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Qarzdormiz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umrbod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muallimim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664" y="1442973"/>
            <a:ext cx="62646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muallimim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5"/>
          </p:nvPr>
        </p:nvSpPr>
        <p:spPr>
          <a:xfrm>
            <a:off x="7464152" y="6473346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2565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92144" y="6417622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2565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20136" y="6417622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40768"/>
            <a:ext cx="11521280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 algn="ctr">
              <a:buAutoNum type="arabicPeriod"/>
            </a:pP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bop,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ham, rang,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tabrik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omma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  <a:endParaRPr lang="en-US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79">
            <a:off x="1047404" y="3573343"/>
            <a:ext cx="2682244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142167" y="6381908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93288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mo‘ljallanganligini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ko‘zoynak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tokqaychi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turdosh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To‘rtko‘l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Yangiobod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27054" y="630990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4-mashq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276" y="1844824"/>
            <a:ext cx="11665296" cy="4680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uchrashuvlarga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ustozingiz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– deb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qalam-daftar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tutqazgan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o‘qish-yozishni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o‘rgatgan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o‘qituvchilarimdan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minnatdorman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Bolalaigimda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qo‘ymas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to‘ymas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otalardan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top,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qadrdon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20136" y="6417622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4299" y="2276871"/>
            <a:ext cx="8064896" cy="434650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gap,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kosh\Desktop\онлайн дарс\расмчалар\FB_IMG_159861063214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 bwMode="auto">
          <a:xfrm>
            <a:off x="8976320" y="2492896"/>
            <a:ext cx="2676307" cy="3852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392144" y="6429447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245609" y="1330098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taklifnoma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3198041" y="1330098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mehnatsevar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6164770" y="1330098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kamgap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9102906" y="1330616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xushxabar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685769" y="3124944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7459727" y="3191636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guldasta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войная волна 12"/>
          <p:cNvSpPr/>
          <p:nvPr/>
        </p:nvSpPr>
        <p:spPr>
          <a:xfrm>
            <a:off x="255565" y="4919791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hammabop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3215680" y="4919791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kamquvvat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6168008" y="4919791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oshxona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9120336" y="4933403"/>
            <a:ext cx="2880320" cy="1440160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oliyjanob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69615" y="6525344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6-mashq.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896" y="1340768"/>
            <a:ext cx="6768752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Juftlab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9896" y="3068960"/>
            <a:ext cx="6732748" cy="3528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tosh/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a’lo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akosh\Desktop\онлайн дарс\расмчалар\FB_IMG_15986110193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 bwMode="auto">
          <a:xfrm>
            <a:off x="407368" y="1484784"/>
            <a:ext cx="4464496" cy="4772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40047" y="6381908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360" y="1339411"/>
            <a:ext cx="5040560" cy="721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6080" y="1339410"/>
            <a:ext cx="5040560" cy="7214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360" y="5949280"/>
            <a:ext cx="5040560" cy="5774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837" y="4484742"/>
            <a:ext cx="5040560" cy="5774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Uchqo‘rg‘on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837" y="5217011"/>
            <a:ext cx="5040560" cy="5774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837" y="3716353"/>
            <a:ext cx="5040560" cy="5774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osmono‘par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837" y="2897258"/>
            <a:ext cx="5040560" cy="57742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Yangiyo‘l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16080" y="2883967"/>
            <a:ext cx="5040560" cy="5774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3979" y="3661648"/>
            <a:ext cx="5040560" cy="5774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979" y="4439329"/>
            <a:ext cx="5040560" cy="5774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9833" y="5217010"/>
            <a:ext cx="5040560" cy="5774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9833" y="5949280"/>
            <a:ext cx="5040560" cy="5774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’lo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423592" y="2204864"/>
            <a:ext cx="864096" cy="67910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892211" y="2151985"/>
            <a:ext cx="864096" cy="67910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76790" y="6526701"/>
            <a:ext cx="4759033" cy="184666"/>
          </a:xfrm>
        </p:spPr>
        <p:txBody>
          <a:bodyPr/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Turayeva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Munira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Samatovna</a:t>
            </a:r>
            <a:r>
              <a:rPr lang="en-US" sz="1200" dirty="0" smtClean="0">
                <a:solidFill>
                  <a:srgbClr val="FF0000"/>
                </a:solidFill>
              </a:rPr>
              <a:t>. </a:t>
            </a:r>
            <a:r>
              <a:rPr lang="en-US" sz="1200" dirty="0" err="1" smtClean="0">
                <a:solidFill>
                  <a:srgbClr val="FF0000"/>
                </a:solidFill>
              </a:rPr>
              <a:t>Yashnobod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tumani</a:t>
            </a:r>
            <a:r>
              <a:rPr lang="en-US" sz="1200" dirty="0" smtClean="0">
                <a:solidFill>
                  <a:srgbClr val="FF0000"/>
                </a:solidFill>
              </a:rPr>
              <a:t> 231-maktab.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25658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536160" y="6525344"/>
            <a:ext cx="454300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7-mashq.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060848"/>
            <a:ext cx="11665296" cy="4536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ilk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e’zozlab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xurmat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onangizni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ranjitadigan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aytishdan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izzat-xurmat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duolarini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achchiqlanib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qarashdan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o‘g‘il-qiz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buva-buvisi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ota-onasining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nasihatlariga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сьмиугольник 3"/>
          <p:cNvSpPr/>
          <p:nvPr/>
        </p:nvSpPr>
        <p:spPr>
          <a:xfrm>
            <a:off x="357627" y="2324479"/>
            <a:ext cx="3473593" cy="230425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осьмиугольник 4"/>
          <p:cNvSpPr/>
          <p:nvPr/>
        </p:nvSpPr>
        <p:spPr>
          <a:xfrm>
            <a:off x="3125375" y="4283771"/>
            <a:ext cx="3473593" cy="2304256"/>
          </a:xfrm>
          <a:prstGeom prst="oc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8469083" y="4293096"/>
            <a:ext cx="3459565" cy="2304256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5893123" y="2291628"/>
            <a:ext cx="3438382" cy="2304256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izzat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xurmat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5"/>
          </p:nvPr>
        </p:nvSpPr>
        <p:spPr>
          <a:xfrm>
            <a:off x="7320136" y="648963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4295800" y="1265810"/>
            <a:ext cx="7344816" cy="540060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пригласить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гордостью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innatdorchilik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благодарность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75581"/>
            <a:ext cx="3600400" cy="496265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687025" cy="21307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84784"/>
            <a:ext cx="4608512" cy="489654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55440" y="2168860"/>
            <a:ext cx="5544616" cy="352839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1"/>
          <a:stretch/>
        </p:blipFill>
        <p:spPr bwMode="auto">
          <a:xfrm>
            <a:off x="335360" y="1268760"/>
            <a:ext cx="1159328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665296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737304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85639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11593288" cy="53285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11593288" cy="532859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260648"/>
            <a:ext cx="8640960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Qadrdonim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ustozim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668</Words>
  <Application>Microsoft Office PowerPoint</Application>
  <PresentationFormat>Произвольный</PresentationFormat>
  <Paragraphs>154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248</cp:revision>
  <dcterms:created xsi:type="dcterms:W3CDTF">2020-08-03T09:44:14Z</dcterms:created>
  <dcterms:modified xsi:type="dcterms:W3CDTF">2020-12-17T17:49:48Z</dcterms:modified>
</cp:coreProperties>
</file>