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5" autoAdjust="0"/>
    <p:restoredTop sz="91292" autoAdjust="0"/>
  </p:normalViewPr>
  <p:slideViewPr>
    <p:cSldViewPr>
      <p:cViewPr varScale="1">
        <p:scale>
          <a:sx n="67" d="100"/>
          <a:sy n="67" d="100"/>
        </p:scale>
        <p:origin x="-81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442F6-230E-4C5D-9BFC-A77D8CCDBEA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69AF9-8733-40AB-ABB4-4894E6FBD03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EA2A8-96BB-49F2-A794-1778AD4DC33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A735-B903-4051-825F-49F37C8534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19525-4C98-41D2-8AF8-ADB024B2BD2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007E0-F918-4CE0-B03F-E8217F7239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/>
              <a:t>O‘zbek</a:t>
            </a:r>
            <a:r>
              <a:rPr lang="en-US" sz="3600" dirty="0"/>
              <a:t> </a:t>
            </a:r>
            <a:r>
              <a:rPr lang="en-US" sz="3600" dirty="0" err="1" smtClean="0"/>
              <a:t>tili</a:t>
            </a:r>
            <a:endParaRPr lang="ru-RU" sz="3600" dirty="0"/>
          </a:p>
        </p:txBody>
      </p:sp>
      <p:sp>
        <p:nvSpPr>
          <p:cNvPr id="4" name="object 4"/>
          <p:cNvSpPr txBox="1"/>
          <p:nvPr/>
        </p:nvSpPr>
        <p:spPr>
          <a:xfrm>
            <a:off x="2351584" y="2093378"/>
            <a:ext cx="6240186" cy="159359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sz="36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Ustozlar</a:t>
            </a:r>
            <a:endParaRPr lang="en-US" sz="3600" b="1" dirty="0" smtClean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6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6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yasalishi</a:t>
            </a:r>
            <a:r>
              <a:rPr lang="en-US" sz="36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imlosi</a:t>
            </a:r>
            <a:r>
              <a:rPr lang="en-US" sz="36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 </a:t>
            </a:r>
            <a:endParaRPr sz="3600" b="1" dirty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11624" y="4571020"/>
            <a:ext cx="4896544" cy="1578128"/>
          </a:xfrm>
          <a:prstGeom prst="rect">
            <a:avLst/>
          </a:prstGeom>
        </p:spPr>
        <p:txBody>
          <a:bodyPr vert="horz" wrap="square" lIns="0" tIns="26166" rIns="0" bIns="0" rtlCol="0">
            <a:spAutoFit/>
          </a:bodyPr>
          <a:lstStyle/>
          <a:p>
            <a:pPr marL="66737">
              <a:lnSpc>
                <a:spcPts val="4098"/>
              </a:lnSpc>
            </a:pPr>
            <a:r>
              <a:rPr sz="2472" dirty="0" err="1">
                <a:solidFill>
                  <a:srgbClr val="231F20"/>
                </a:solidFill>
                <a:latin typeface="Arial"/>
                <a:cs typeface="Arial"/>
              </a:rPr>
              <a:t>O‘qituvchi</a:t>
            </a:r>
            <a:r>
              <a:rPr sz="2472" dirty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endParaRPr sz="2472" dirty="0">
              <a:latin typeface="Arial"/>
              <a:cs typeface="Arial"/>
            </a:endParaRPr>
          </a:p>
          <a:p>
            <a:pPr marL="66737">
              <a:lnSpc>
                <a:spcPts val="4046"/>
              </a:lnSpc>
            </a:pPr>
            <a:r>
              <a:rPr lang="en-US" sz="2472" b="1" spc="10" dirty="0" err="1">
                <a:solidFill>
                  <a:srgbClr val="231F20"/>
                </a:solidFill>
                <a:latin typeface="Arial"/>
                <a:cs typeface="Arial"/>
              </a:rPr>
              <a:t>To‘rayeva</a:t>
            </a:r>
            <a:r>
              <a:rPr lang="en-US" sz="2472" b="1" spc="10" dirty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472" b="1" spc="10" dirty="0" err="1" smtClean="0">
                <a:solidFill>
                  <a:srgbClr val="231F20"/>
                </a:solidFill>
                <a:latin typeface="Arial"/>
                <a:cs typeface="Arial"/>
              </a:rPr>
              <a:t>Munira</a:t>
            </a:r>
            <a:r>
              <a:rPr lang="ru-RU" sz="2472" b="1" spc="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2472" b="1" spc="10" dirty="0" err="1" smtClean="0">
                <a:solidFill>
                  <a:srgbClr val="231F20"/>
                </a:solidFill>
                <a:latin typeface="Arial"/>
                <a:cs typeface="Arial"/>
              </a:rPr>
              <a:t>Samatovna</a:t>
            </a:r>
            <a:r>
              <a:rPr lang="en-US" sz="2472" b="1" spc="1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</a:p>
          <a:p>
            <a:pPr marL="66737">
              <a:lnSpc>
                <a:spcPts val="4046"/>
              </a:lnSpc>
            </a:pPr>
            <a:r>
              <a:rPr lang="en-US" sz="2472" b="1" spc="10" dirty="0" smtClean="0">
                <a:solidFill>
                  <a:srgbClr val="231F20"/>
                </a:solidFill>
                <a:latin typeface="Arial"/>
                <a:cs typeface="Arial"/>
              </a:rPr>
              <a:t>      </a:t>
            </a:r>
            <a:endParaRPr lang="uz-Cyrl-UZ" sz="2472" b="1" spc="10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20973" y="2060848"/>
            <a:ext cx="709093" cy="152546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7" name="object 7"/>
          <p:cNvSpPr/>
          <p:nvPr/>
        </p:nvSpPr>
        <p:spPr>
          <a:xfrm>
            <a:off x="1461337" y="4173285"/>
            <a:ext cx="709093" cy="140248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7-sinf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644" y="3212976"/>
            <a:ext cx="3359580" cy="3207425"/>
          </a:xfrm>
          <a:prstGeom prst="rect">
            <a:avLst/>
          </a:prstGeom>
        </p:spPr>
      </p:pic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392144" y="642040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226" y="1295547"/>
            <a:ext cx="5544616" cy="25202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3977444"/>
            <a:ext cx="5616624" cy="25479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350465" y="3977444"/>
            <a:ext cx="5578183" cy="25479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350465" y="1268760"/>
            <a:ext cx="5564832" cy="25202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9389" y="1374601"/>
            <a:ext cx="1584176" cy="80635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 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4424" y="2765387"/>
            <a:ext cx="1609569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 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люс 7"/>
          <p:cNvSpPr/>
          <p:nvPr/>
        </p:nvSpPr>
        <p:spPr>
          <a:xfrm>
            <a:off x="1004512" y="2240882"/>
            <a:ext cx="576064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8431858" y="4358697"/>
            <a:ext cx="648072" cy="16561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959370" y="2033228"/>
            <a:ext cx="232923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Gulbog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28376" y="1374601"/>
            <a:ext cx="1584176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(son)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44072" y="2838516"/>
            <a:ext cx="1584176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 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люс 12"/>
          <p:cNvSpPr/>
          <p:nvPr/>
        </p:nvSpPr>
        <p:spPr>
          <a:xfrm>
            <a:off x="7248128" y="2286800"/>
            <a:ext cx="576064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авая фигурная скобка 13"/>
          <p:cNvSpPr/>
          <p:nvPr/>
        </p:nvSpPr>
        <p:spPr>
          <a:xfrm>
            <a:off x="8456701" y="1677082"/>
            <a:ext cx="648072" cy="15214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235070" y="2137820"/>
            <a:ext cx="2313918" cy="6098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Beshbola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39389" y="4137545"/>
            <a:ext cx="1584176" cy="80362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(son)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5734" y="5589240"/>
            <a:ext cx="1584176" cy="80519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yog‘och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люс 17"/>
          <p:cNvSpPr/>
          <p:nvPr/>
        </p:nvSpPr>
        <p:spPr>
          <a:xfrm>
            <a:off x="979790" y="5078415"/>
            <a:ext cx="576064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авая фигурная скобка 18"/>
          <p:cNvSpPr/>
          <p:nvPr/>
        </p:nvSpPr>
        <p:spPr>
          <a:xfrm>
            <a:off x="2135412" y="4502351"/>
            <a:ext cx="648072" cy="16561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895331" y="4886703"/>
            <a:ext cx="2329230" cy="7362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Beshyog‘och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701229" y="4129696"/>
            <a:ext cx="1584176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 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701229" y="5641567"/>
            <a:ext cx="1584176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chehra (ot)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люс 22"/>
          <p:cNvSpPr/>
          <p:nvPr/>
        </p:nvSpPr>
        <p:spPr>
          <a:xfrm>
            <a:off x="7205285" y="5028815"/>
            <a:ext cx="576064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авая фигурная скобка 23"/>
          <p:cNvSpPr/>
          <p:nvPr/>
        </p:nvSpPr>
        <p:spPr>
          <a:xfrm>
            <a:off x="2192345" y="1593301"/>
            <a:ext cx="648072" cy="15279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235070" y="4932233"/>
            <a:ext cx="2323077" cy="6422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Gulchehra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1703512" y="260648"/>
            <a:ext cx="864096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Нижний колонтитул 26"/>
          <p:cNvSpPr>
            <a:spLocks noGrp="1"/>
          </p:cNvSpPr>
          <p:nvPr>
            <p:ph type="ftr" sz="quarter" idx="5"/>
          </p:nvPr>
        </p:nvSpPr>
        <p:spPr>
          <a:xfrm>
            <a:off x="7392144" y="652534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22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2243" y="2636910"/>
            <a:ext cx="5544616" cy="25202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2182917" y="3133089"/>
            <a:ext cx="648072" cy="15279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384032" y="2636912"/>
            <a:ext cx="5544616" cy="25202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0778" y="2754556"/>
            <a:ext cx="1584176" cy="80635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(son)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561165" y="4149080"/>
            <a:ext cx="1584176" cy="80635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27643" y="4143133"/>
            <a:ext cx="1584176" cy="80635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528048" y="2745726"/>
            <a:ext cx="1584176" cy="80635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atir</a:t>
            </a:r>
            <a:endPara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люс 13"/>
          <p:cNvSpPr/>
          <p:nvPr/>
        </p:nvSpPr>
        <p:spPr>
          <a:xfrm>
            <a:off x="931699" y="3620599"/>
            <a:ext cx="576064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люс 14"/>
          <p:cNvSpPr/>
          <p:nvPr/>
        </p:nvSpPr>
        <p:spPr>
          <a:xfrm>
            <a:off x="7032104" y="3660898"/>
            <a:ext cx="576064" cy="50405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фигурная скобка 15"/>
          <p:cNvSpPr/>
          <p:nvPr/>
        </p:nvSpPr>
        <p:spPr>
          <a:xfrm>
            <a:off x="8256240" y="3133088"/>
            <a:ext cx="648072" cy="15279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91058" y="3516882"/>
            <a:ext cx="232923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Qirqoyoq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9048328" y="3554521"/>
            <a:ext cx="232923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Atirgul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1703512" y="260648"/>
            <a:ext cx="864096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717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703512" y="260648"/>
            <a:ext cx="864096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 </a:t>
            </a:r>
            <a:endParaRPr lang="ru-RU" sz="36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7992888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263352" y="2621423"/>
            <a:ext cx="7992888" cy="3816424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samimiy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talabchan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guldasta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g‘amxo‘r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qarshilamoq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bahramand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0256" y="1268760"/>
            <a:ext cx="3492996" cy="5418584"/>
          </a:xfrm>
          <a:prstGeom prst="rect">
            <a:avLst/>
          </a:prstGeo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437847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56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703512" y="260648"/>
            <a:ext cx="864096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1695" y="1286355"/>
            <a:ext cx="230425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Kim?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2247766">
            <a:off x="1675178" y="2332804"/>
            <a:ext cx="233034" cy="957846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 rot="10616082">
            <a:off x="2855915" y="2436465"/>
            <a:ext cx="258605" cy="1084092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верх 11"/>
          <p:cNvSpPr/>
          <p:nvPr/>
        </p:nvSpPr>
        <p:spPr>
          <a:xfrm rot="9289510">
            <a:off x="3871824" y="2370128"/>
            <a:ext cx="293402" cy="922067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решение 13"/>
          <p:cNvSpPr/>
          <p:nvPr/>
        </p:nvSpPr>
        <p:spPr>
          <a:xfrm>
            <a:off x="161520" y="3319044"/>
            <a:ext cx="2586842" cy="950640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Блок-схема: решение 16"/>
          <p:cNvSpPr/>
          <p:nvPr/>
        </p:nvSpPr>
        <p:spPr>
          <a:xfrm>
            <a:off x="1583680" y="3958065"/>
            <a:ext cx="3022249" cy="950640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Блок-схема: решение 17"/>
          <p:cNvSpPr/>
          <p:nvPr/>
        </p:nvSpPr>
        <p:spPr>
          <a:xfrm>
            <a:off x="3143321" y="3296436"/>
            <a:ext cx="3114825" cy="950640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307652" y="2672103"/>
            <a:ext cx="230425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трелка вверх 19"/>
          <p:cNvSpPr/>
          <p:nvPr/>
        </p:nvSpPr>
        <p:spPr>
          <a:xfrm rot="10800000">
            <a:off x="8412316" y="3929911"/>
            <a:ext cx="259454" cy="1097457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верх 20"/>
          <p:cNvSpPr/>
          <p:nvPr/>
        </p:nvSpPr>
        <p:spPr>
          <a:xfrm rot="8844575">
            <a:off x="9582524" y="3749555"/>
            <a:ext cx="277167" cy="1097457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верх 21"/>
          <p:cNvSpPr/>
          <p:nvPr/>
        </p:nvSpPr>
        <p:spPr>
          <a:xfrm rot="11827310">
            <a:off x="7370001" y="3809751"/>
            <a:ext cx="259508" cy="1029501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решение 22"/>
          <p:cNvSpPr/>
          <p:nvPr/>
        </p:nvSpPr>
        <p:spPr>
          <a:xfrm>
            <a:off x="5439343" y="4764781"/>
            <a:ext cx="2853580" cy="950640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Блок-схема: решение 23"/>
          <p:cNvSpPr/>
          <p:nvPr/>
        </p:nvSpPr>
        <p:spPr>
          <a:xfrm>
            <a:off x="6617456" y="5496970"/>
            <a:ext cx="3727015" cy="950640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qarshilamoq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Блок-схема: решение 24"/>
          <p:cNvSpPr/>
          <p:nvPr/>
        </p:nvSpPr>
        <p:spPr>
          <a:xfrm>
            <a:off x="8691980" y="4786850"/>
            <a:ext cx="3325491" cy="950640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bahramand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0647" y="1235147"/>
            <a:ext cx="2183904" cy="206128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13" y="4919334"/>
            <a:ext cx="3167092" cy="1645447"/>
          </a:xfrm>
          <a:prstGeom prst="rect">
            <a:avLst/>
          </a:prstGeom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74288" y="6457059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01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10" grpId="0" animBg="1"/>
      <p:bldP spid="11" grpId="0" animBg="1"/>
      <p:bldP spid="12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19713" y="1286355"/>
            <a:ext cx="230425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решение 2"/>
          <p:cNvSpPr/>
          <p:nvPr/>
        </p:nvSpPr>
        <p:spPr>
          <a:xfrm>
            <a:off x="115152" y="3383890"/>
            <a:ext cx="2852816" cy="1773302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Блок-схема: решение 3"/>
          <p:cNvSpPr/>
          <p:nvPr/>
        </p:nvSpPr>
        <p:spPr>
          <a:xfrm>
            <a:off x="3143672" y="3455898"/>
            <a:ext cx="2952328" cy="1701294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guldasta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верх 4"/>
          <p:cNvSpPr/>
          <p:nvPr/>
        </p:nvSpPr>
        <p:spPr>
          <a:xfrm rot="12440880">
            <a:off x="2087766" y="2408210"/>
            <a:ext cx="399640" cy="1084092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верх 5"/>
          <p:cNvSpPr/>
          <p:nvPr/>
        </p:nvSpPr>
        <p:spPr>
          <a:xfrm rot="9207358">
            <a:off x="3583748" y="2402796"/>
            <a:ext cx="403219" cy="1084092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832304" y="1282876"/>
            <a:ext cx="230425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8400256" y="3527027"/>
            <a:ext cx="3384375" cy="1557684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верх 8"/>
          <p:cNvSpPr/>
          <p:nvPr/>
        </p:nvSpPr>
        <p:spPr>
          <a:xfrm rot="10800000">
            <a:off x="9890833" y="2408039"/>
            <a:ext cx="403219" cy="1046508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C:\Users\akosh\Desktop\онлайн дарс\расмчалар\FB_IMG_159861078448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90"/>
          <a:stretch/>
        </p:blipFill>
        <p:spPr bwMode="auto">
          <a:xfrm>
            <a:off x="5535435" y="4722266"/>
            <a:ext cx="3425387" cy="1713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441811" y="6435679"/>
            <a:ext cx="468395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44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994879" y="1331690"/>
            <a:ext cx="230425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решение 2"/>
          <p:cNvSpPr/>
          <p:nvPr/>
        </p:nvSpPr>
        <p:spPr>
          <a:xfrm>
            <a:off x="516449" y="2060848"/>
            <a:ext cx="2852816" cy="1773302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samimiy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Блок-схема: решение 3"/>
          <p:cNvSpPr/>
          <p:nvPr/>
        </p:nvSpPr>
        <p:spPr>
          <a:xfrm>
            <a:off x="1775520" y="3856089"/>
            <a:ext cx="3224773" cy="1773302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talabchan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решение 4"/>
          <p:cNvSpPr/>
          <p:nvPr/>
        </p:nvSpPr>
        <p:spPr>
          <a:xfrm>
            <a:off x="4871864" y="4666312"/>
            <a:ext cx="3040395" cy="1773302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g‘amxo‘r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решение 5"/>
          <p:cNvSpPr/>
          <p:nvPr/>
        </p:nvSpPr>
        <p:spPr>
          <a:xfrm>
            <a:off x="7704368" y="3928519"/>
            <a:ext cx="2997722" cy="1773302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решение 6"/>
          <p:cNvSpPr/>
          <p:nvPr/>
        </p:nvSpPr>
        <p:spPr>
          <a:xfrm>
            <a:off x="8924688" y="2210140"/>
            <a:ext cx="3003959" cy="1773302"/>
          </a:xfrm>
          <a:prstGeom prst="flowChartDecisi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верх 7"/>
          <p:cNvSpPr/>
          <p:nvPr/>
        </p:nvSpPr>
        <p:spPr>
          <a:xfrm rot="14407940">
            <a:off x="3642850" y="1702938"/>
            <a:ext cx="399640" cy="1084092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верх 8"/>
          <p:cNvSpPr/>
          <p:nvPr/>
        </p:nvSpPr>
        <p:spPr>
          <a:xfrm rot="12994119">
            <a:off x="4599682" y="2794365"/>
            <a:ext cx="399640" cy="1084092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верх 9"/>
          <p:cNvSpPr/>
          <p:nvPr/>
        </p:nvSpPr>
        <p:spPr>
          <a:xfrm rot="10800000">
            <a:off x="6202803" y="3213324"/>
            <a:ext cx="399640" cy="1084092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 rot="8285163">
            <a:off x="7478686" y="2849627"/>
            <a:ext cx="399640" cy="1084092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верх 11"/>
          <p:cNvSpPr/>
          <p:nvPr/>
        </p:nvSpPr>
        <p:spPr>
          <a:xfrm rot="6649315">
            <a:off x="8174671" y="1810661"/>
            <a:ext cx="399640" cy="1084092"/>
          </a:xfrm>
          <a:prstGeom prst="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26" y="5327678"/>
            <a:ext cx="2381250" cy="1111936"/>
          </a:xfrm>
          <a:prstGeom prst="rect">
            <a:avLst/>
          </a:prstGeom>
        </p:spPr>
      </p:pic>
      <p:sp>
        <p:nvSpPr>
          <p:cNvPr id="14" name="Нижний колонтитул 13"/>
          <p:cNvSpPr>
            <a:spLocks noGrp="1"/>
          </p:cNvSpPr>
          <p:nvPr>
            <p:ph type="ftr" sz="quarter" idx="5"/>
          </p:nvPr>
        </p:nvSpPr>
        <p:spPr>
          <a:xfrm>
            <a:off x="7339412" y="6435565"/>
            <a:ext cx="4661276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38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703512" y="260648"/>
            <a:ext cx="864096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36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41363"/>
            <a:ext cx="11737304" cy="46085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Ustozlarning</a:t>
            </a:r>
            <a:r>
              <a:rPr lang="en-US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</a:t>
            </a:r>
            <a:endParaRPr lang="en-US" sz="28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Alifbo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darsligini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yozganini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bilasizmi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Bu –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ma’rifatparvar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bobomiz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Abdulla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Avloniydir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1879 –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Abdulla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Avloniy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muallim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muallim”dan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o‘rganishgan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1909 – 1917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Abdulla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Avloniyni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ustozlarning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hisoblaydilar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Biz ham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qo‘limizga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tutqazib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o‘rgatgan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ustozimizni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tutamiz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318" y="260648"/>
            <a:ext cx="1944216" cy="720080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74055" y="633443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03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678643" y="260648"/>
            <a:ext cx="864096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Abdulla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Avloniy</a:t>
            </a:r>
            <a:endParaRPr lang="ru-RU" sz="3600" kern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59" r="21440"/>
          <a:stretch/>
        </p:blipFill>
        <p:spPr bwMode="auto">
          <a:xfrm>
            <a:off x="263352" y="1268760"/>
            <a:ext cx="5616624" cy="5328592"/>
          </a:xfrm>
          <a:prstGeom prst="rect">
            <a:avLst/>
          </a:prstGeom>
          <a:noFill/>
          <a:ln>
            <a:noFill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Овал 2"/>
          <p:cNvSpPr/>
          <p:nvPr/>
        </p:nvSpPr>
        <p:spPr>
          <a:xfrm>
            <a:off x="6023992" y="1268760"/>
            <a:ext cx="5904656" cy="525658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davrining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atoqli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ma’rifatparvari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shoiri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jurnalist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arbobi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Abdulla </a:t>
            </a:r>
            <a:r>
              <a:rPr lang="en-US" sz="3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Avloniy</a:t>
            </a:r>
            <a:r>
              <a:rPr lang="en-U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20136" y="648963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80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703512" y="260648"/>
            <a:ext cx="864096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36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She’rni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43672" y="1842065"/>
            <a:ext cx="62646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muallimim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3378" y="2564904"/>
            <a:ext cx="4516478" cy="187220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Oftobimsiz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oyimsiz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muloyimsiz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Omon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muallimim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4581128"/>
            <a:ext cx="4516478" cy="194421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shovqin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solmaymiz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olmaymiz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sizni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ardoqlaymiz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muallimim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451236" y="4653136"/>
            <a:ext cx="4525836" cy="187220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Etolmasak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sizni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shod,</a:t>
            </a: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Ko‘ngil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uyingiz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Qarzdormiz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umrbod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muallimim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51236" y="2564904"/>
            <a:ext cx="4525836" cy="187220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bo‘lsak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ahil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inoq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A’lochi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kamtar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quvnoq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Sochingizga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tushmas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muallimim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dirty="0"/>
          </a:p>
        </p:txBody>
      </p:sp>
      <p:pic>
        <p:nvPicPr>
          <p:cNvPr id="10" name="Рисунок 9" descr="C:\Users\akosh\Desktop\онлайн дарс\укувчилар расми\images (17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02"/>
          <a:stretch/>
        </p:blipFill>
        <p:spPr bwMode="auto">
          <a:xfrm>
            <a:off x="5109546" y="2653559"/>
            <a:ext cx="2032000" cy="387178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313631" y="652534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16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703512" y="260648"/>
            <a:ext cx="864096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C:\Users\akosh\Desktop\онлайн дарс\расмчалар\FB_IMG_159903370803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92"/>
          <a:stretch/>
        </p:blipFill>
        <p:spPr bwMode="auto">
          <a:xfrm rot="19814568">
            <a:off x="922478" y="2402226"/>
            <a:ext cx="3905885" cy="26638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Овал 3"/>
          <p:cNvSpPr/>
          <p:nvPr/>
        </p:nvSpPr>
        <p:spPr>
          <a:xfrm>
            <a:off x="4511824" y="1772816"/>
            <a:ext cx="7128792" cy="40869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muallimim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58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03512" y="260648"/>
            <a:ext cx="8640960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19738" y="1268760"/>
            <a:ext cx="8194276" cy="12961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no-, </a:t>
            </a:r>
            <a:r>
              <a:rPr lang="en-US" sz="2600" b="1" i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US" sz="26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</a:t>
            </a:r>
            <a:r>
              <a:rPr lang="en-US" sz="2600" b="1" i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26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be-  </a:t>
            </a:r>
            <a:r>
              <a:rPr lang="en-US" sz="2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qatnashsin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19737" y="2708921"/>
            <a:ext cx="8194276" cy="36724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bajargani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Serquyosh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Mahallamizda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piru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badavlat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otaxonlar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Bemahalda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yurmang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2132856"/>
            <a:ext cx="2592288" cy="3429000"/>
          </a:xfrm>
          <a:prstGeom prst="rect">
            <a:avLst/>
          </a:prstGeom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20136" y="6381328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Рабочий стол\онлайн дарс\устозлар\скачанные файлы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22" y="1268761"/>
            <a:ext cx="5111753" cy="223224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Documents and Settings\User\Рабочий стол\онлайн дарс\устозлар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948" y="3852132"/>
            <a:ext cx="5111755" cy="26310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Documents and Settings\User\Рабочий стол\онлайн дарс\устозлар\images (4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48"/>
          <a:stretch/>
        </p:blipFill>
        <p:spPr bwMode="auto">
          <a:xfrm>
            <a:off x="6816080" y="3866130"/>
            <a:ext cx="5112568" cy="261707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3" descr="C:\Documents and Settings\User\Рабочий стол\онлайн дарс\устозлар\images (2).jp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09"/>
          <a:stretch/>
        </p:blipFill>
        <p:spPr bwMode="auto">
          <a:xfrm>
            <a:off x="6816080" y="1250681"/>
            <a:ext cx="5106918" cy="22503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703512" y="260648"/>
            <a:ext cx="864096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ustozlar</a:t>
            </a:r>
            <a:endParaRPr lang="ru-RU" sz="36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92144" y="6483207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42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03512" y="260648"/>
            <a:ext cx="8640960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6192688" cy="51845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Respublikasida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oktyabr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1997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yildan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buyon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“O‘qituvchi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murabbiylar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bayram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sifatida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nishonlanadi</a:t>
            </a:r>
            <a:r>
              <a:rPr lang="en-US" dirty="0" smtClean="0"/>
              <a:t>.  </a:t>
            </a:r>
            <a:endParaRPr lang="ru-RU" dirty="0"/>
          </a:p>
        </p:txBody>
      </p:sp>
      <p:pic>
        <p:nvPicPr>
          <p:cNvPr id="5" name="Picture 3" descr="C:\Documents and Settings\User\Рабочий стол\онлайн дарс\устозлар\i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34" b="7521"/>
          <a:stretch/>
        </p:blipFill>
        <p:spPr bwMode="auto">
          <a:xfrm>
            <a:off x="6600056" y="1340769"/>
            <a:ext cx="5349875" cy="51555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496357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90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03512" y="260648"/>
            <a:ext cx="8640960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263352" y="1268760"/>
            <a:ext cx="9217024" cy="5184576"/>
          </a:xfrm>
          <a:prstGeom prst="wedgeRoundRectCallout">
            <a:avLst>
              <a:gd name="adj1" fmla="val -20223"/>
              <a:gd name="adj2" fmla="val 54375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tushunchani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kamida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qismdan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so‘zlardir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3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yozilishi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3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3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3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belbog</a:t>
            </a:r>
            <a:r>
              <a:rPr lang="en-US" sz="3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</a:p>
          <a:p>
            <a:pPr algn="ctr"/>
            <a:r>
              <a:rPr lang="en-US" sz="3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33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rahmdil</a:t>
            </a:r>
            <a:endParaRPr lang="en-US" sz="33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en-US" sz="33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3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sz="3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392" y="1448780"/>
            <a:ext cx="2331033" cy="48245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80879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284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03512" y="260648"/>
            <a:ext cx="8640960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5362" y="2060848"/>
            <a:ext cx="11725294" cy="43204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o‘qituvchim</a:t>
            </a:r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Hammamiz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qo‘limizga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tutqazib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o‘rgatgan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o‘qituvchimizni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unutmaymiz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beribgina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qolmay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tarbiya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Ustozingga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!”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deyishadi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ustozlarning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kuchliligidan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otangdan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‘”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deyilishining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shundadir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87760" y="6405859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375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03512" y="260648"/>
            <a:ext cx="8640960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joylashtirib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132856"/>
            <a:ext cx="11665296" cy="44644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Biz,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yig‘ilmoq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bino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onalar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esdan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chiqarmoq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o‘qituvchim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ustoz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kamtar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kun,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esdan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chiqarmoq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men,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ikkitadan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o‘tqazmoq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Ushlamoq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ruchka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yozmoq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o‘rgatmoq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432967" y="664255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06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03512" y="260648"/>
            <a:ext cx="8640960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8708" y="1376473"/>
            <a:ext cx="5417252" cy="122413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yig‘ildik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62045" y="5129692"/>
            <a:ext cx="5466603" cy="122413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Ruchka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ushlab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o‘rgatdilar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62045" y="1376473"/>
            <a:ext cx="5466603" cy="122413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kunimni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chiqarmayman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62045" y="3264752"/>
            <a:ext cx="5466603" cy="122413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O‘qituvchimiz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partalariga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o‘tqazdilar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18708" y="3268766"/>
            <a:ext cx="5417252" cy="126167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o‘qituvchimni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esimdan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chiqarmayman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5360" y="5157192"/>
            <a:ext cx="5400600" cy="122413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kamtar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0136" y="6391572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22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703512" y="260648"/>
            <a:ext cx="864096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 </a:t>
            </a:r>
            <a:endParaRPr lang="ru-RU" sz="36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turkumidan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yasalganini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омб 3"/>
          <p:cNvSpPr/>
          <p:nvPr/>
        </p:nvSpPr>
        <p:spPr>
          <a:xfrm>
            <a:off x="441839" y="2474033"/>
            <a:ext cx="3384376" cy="19442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омб 4"/>
          <p:cNvSpPr/>
          <p:nvPr/>
        </p:nvSpPr>
        <p:spPr>
          <a:xfrm>
            <a:off x="441839" y="4523064"/>
            <a:ext cx="3384376" cy="19442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chehra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омб 5"/>
          <p:cNvSpPr/>
          <p:nvPr/>
        </p:nvSpPr>
        <p:spPr>
          <a:xfrm>
            <a:off x="4151784" y="4615410"/>
            <a:ext cx="3443709" cy="19442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oyoq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омб 6"/>
          <p:cNvSpPr/>
          <p:nvPr/>
        </p:nvSpPr>
        <p:spPr>
          <a:xfrm>
            <a:off x="7962202" y="4582618"/>
            <a:ext cx="3384376" cy="19442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atir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Ромб 7"/>
          <p:cNvSpPr/>
          <p:nvPr/>
        </p:nvSpPr>
        <p:spPr>
          <a:xfrm>
            <a:off x="4079776" y="2474033"/>
            <a:ext cx="3515717" cy="19442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yog‘och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Ромб 8"/>
          <p:cNvSpPr/>
          <p:nvPr/>
        </p:nvSpPr>
        <p:spPr>
          <a:xfrm>
            <a:off x="7980395" y="2475312"/>
            <a:ext cx="3384376" cy="19442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202" y="3757027"/>
            <a:ext cx="1343596" cy="14707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404" y="3682870"/>
            <a:ext cx="1343596" cy="14707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289630" y="6451904"/>
            <a:ext cx="472951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151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2592</TotalTime>
  <Words>677</Words>
  <Application>Microsoft Office PowerPoint</Application>
  <PresentationFormat>Произвольный</PresentationFormat>
  <Paragraphs>153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O‘zbek tili</vt:lpstr>
      <vt:lpstr>Avvalgi  o‘tilgan  mavzuni  tekshiramiz</vt:lpstr>
      <vt:lpstr>Презентация PowerPoint</vt:lpstr>
      <vt:lpstr>Bilib oling!</vt:lpstr>
      <vt:lpstr>Bilib oling!</vt:lpstr>
      <vt:lpstr>2-topshiriq</vt:lpstr>
      <vt:lpstr>1- mashq</vt:lpstr>
      <vt:lpstr>Topshiriqni tekshiramiz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305</cp:revision>
  <dcterms:created xsi:type="dcterms:W3CDTF">2020-08-03T09:44:14Z</dcterms:created>
  <dcterms:modified xsi:type="dcterms:W3CDTF">2020-12-17T17:32:28Z</dcterms:modified>
</cp:coreProperties>
</file>