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1292" autoAdjust="0"/>
  </p:normalViewPr>
  <p:slideViewPr>
    <p:cSldViewPr>
      <p:cViewPr varScale="1">
        <p:scale>
          <a:sx n="67" d="100"/>
          <a:sy n="67" d="100"/>
        </p:scale>
        <p:origin x="-8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42F6-230E-4C5D-9BFC-A77D8CCDBE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9AF9-8733-40AB-ABB4-4894E6FBD0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A2A8-96BB-49F2-A794-1778AD4DC3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A735-B903-4051-825F-49F37C8534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9525-4C98-41D2-8AF8-ADB024B2BD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07E0-F918-4CE0-B03F-E8217F723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/>
              <a:t>O‘zbek</a:t>
            </a:r>
            <a:r>
              <a:rPr lang="en-US" sz="3600" dirty="0"/>
              <a:t> </a:t>
            </a:r>
            <a:r>
              <a:rPr lang="en-US" sz="3600" dirty="0" err="1" smtClean="0"/>
              <a:t>tili</a:t>
            </a:r>
            <a:endParaRPr lang="ru-RU"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2351584" y="2093378"/>
            <a:ext cx="6240186" cy="159359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Ustozlar</a:t>
            </a:r>
            <a:endParaRPr lang="en-US" sz="3600" b="1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yasalishi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imlosi</a:t>
            </a:r>
            <a:r>
              <a:rPr lang="en-US" sz="36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endParaRPr sz="3600" b="1" dirty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1624" y="4571020"/>
            <a:ext cx="4896544" cy="157812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b="1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b="1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b="1" spc="10" dirty="0" err="1" smtClean="0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ru-RU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472" b="1" spc="10" dirty="0" err="1" smtClean="0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  <a:p>
            <a:pPr marL="66737">
              <a:lnSpc>
                <a:spcPts val="4046"/>
              </a:lnSpc>
            </a:pPr>
            <a:r>
              <a:rPr lang="en-US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endParaRPr lang="uz-Cyrl-UZ" sz="2472" b="1" spc="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0973" y="2060848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461337" y="4173285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7-sinf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644" y="3212976"/>
            <a:ext cx="3359580" cy="3207425"/>
          </a:xfrm>
          <a:prstGeom prst="rect">
            <a:avLst/>
          </a:prstGeom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92144" y="642040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226" y="1295547"/>
            <a:ext cx="5544616" cy="25202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3977444"/>
            <a:ext cx="5616624" cy="2547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50465" y="3977444"/>
            <a:ext cx="5578183" cy="2547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50465" y="1268760"/>
            <a:ext cx="5564832" cy="25202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9389" y="1374601"/>
            <a:ext cx="1584176" cy="806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4424" y="2765387"/>
            <a:ext cx="1609569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1004512" y="2240882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8431858" y="4358697"/>
            <a:ext cx="64807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59370" y="2033228"/>
            <a:ext cx="232923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Gulbog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28376" y="1374601"/>
            <a:ext cx="158417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(son)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44072" y="2838516"/>
            <a:ext cx="158417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248128" y="2286800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8456701" y="1677082"/>
            <a:ext cx="648072" cy="15214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35070" y="2137820"/>
            <a:ext cx="2313918" cy="609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Beshbola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9389" y="4137545"/>
            <a:ext cx="1584176" cy="803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(son)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5734" y="5589240"/>
            <a:ext cx="1584176" cy="8051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yog‘och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979790" y="5078415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2135412" y="4502351"/>
            <a:ext cx="64807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95331" y="4886703"/>
            <a:ext cx="2329230" cy="7362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Beshyog‘och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01229" y="4129696"/>
            <a:ext cx="158417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01229" y="5641567"/>
            <a:ext cx="158417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chehra (ot)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люс 22"/>
          <p:cNvSpPr/>
          <p:nvPr/>
        </p:nvSpPr>
        <p:spPr>
          <a:xfrm>
            <a:off x="7205285" y="5028815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2192345" y="1593301"/>
            <a:ext cx="648072" cy="152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235070" y="4932233"/>
            <a:ext cx="2323077" cy="642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Gulchehra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5"/>
          </p:nvPr>
        </p:nvSpPr>
        <p:spPr>
          <a:xfrm>
            <a:off x="7392144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2243" y="2636910"/>
            <a:ext cx="5544616" cy="25202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182917" y="3133089"/>
            <a:ext cx="648072" cy="152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84032" y="2636912"/>
            <a:ext cx="5544616" cy="25202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0778" y="2754556"/>
            <a:ext cx="1584176" cy="806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(son)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61165" y="4149080"/>
            <a:ext cx="1584176" cy="806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7643" y="4143133"/>
            <a:ext cx="1584176" cy="806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28048" y="2745726"/>
            <a:ext cx="1584176" cy="806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931699" y="3620599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7032104" y="3660898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256240" y="3133088"/>
            <a:ext cx="648072" cy="152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91058" y="3516882"/>
            <a:ext cx="232923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Qirqoyoq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048328" y="3554521"/>
            <a:ext cx="232923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Atirgul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1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7992888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263352" y="2621423"/>
            <a:ext cx="7992888" cy="3816424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talabchan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guldasta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g‘amxo‘r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qarshilamoq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bahramand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1268760"/>
            <a:ext cx="3492996" cy="541858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37847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1695" y="1286355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Kim?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2247766">
            <a:off x="1675178" y="2332804"/>
            <a:ext cx="233034" cy="95784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616082">
            <a:off x="2855915" y="2436465"/>
            <a:ext cx="258605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9289510">
            <a:off x="3871824" y="2370128"/>
            <a:ext cx="293402" cy="922067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161520" y="3319044"/>
            <a:ext cx="2586842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1583680" y="3958065"/>
            <a:ext cx="3022249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3143321" y="3296436"/>
            <a:ext cx="3114825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07652" y="2672103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8412316" y="3929911"/>
            <a:ext cx="259454" cy="1097457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8844575">
            <a:off x="9582524" y="3749555"/>
            <a:ext cx="277167" cy="1097457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1827310">
            <a:off x="7370001" y="3809751"/>
            <a:ext cx="259508" cy="1029501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5439343" y="4764781"/>
            <a:ext cx="2853580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Блок-схема: решение 23"/>
          <p:cNvSpPr/>
          <p:nvPr/>
        </p:nvSpPr>
        <p:spPr>
          <a:xfrm>
            <a:off x="6617456" y="5496970"/>
            <a:ext cx="3727015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qarshilamoq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8691980" y="4786850"/>
            <a:ext cx="3325491" cy="95064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bahramand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647" y="1235147"/>
            <a:ext cx="2183904" cy="2061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13" y="4919334"/>
            <a:ext cx="3167092" cy="1645447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74288" y="6457059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19713" y="1286355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115152" y="3383890"/>
            <a:ext cx="2852816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143672" y="3455898"/>
            <a:ext cx="2952328" cy="1701294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guldasta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 rot="12440880">
            <a:off x="2087766" y="2408210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9207358">
            <a:off x="3583748" y="2402796"/>
            <a:ext cx="403219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32304" y="1282876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8400256" y="3527027"/>
            <a:ext cx="3384375" cy="1557684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 rot="10800000">
            <a:off x="9890833" y="2408039"/>
            <a:ext cx="403219" cy="1046508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C:\Users\akosh\Desktop\онлайн дарс\расмчалар\FB_IMG_159861078448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90"/>
          <a:stretch/>
        </p:blipFill>
        <p:spPr bwMode="auto">
          <a:xfrm>
            <a:off x="5535435" y="4722266"/>
            <a:ext cx="3425387" cy="1713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441811" y="6435679"/>
            <a:ext cx="468395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4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994879" y="1331690"/>
            <a:ext cx="23042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516449" y="2060848"/>
            <a:ext cx="2852816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1775520" y="3856089"/>
            <a:ext cx="3224773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talabchan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4871864" y="4666312"/>
            <a:ext cx="3040395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g‘amxo‘r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7704368" y="3928519"/>
            <a:ext cx="2997722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8924688" y="2210140"/>
            <a:ext cx="3003959" cy="1773302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4407940">
            <a:off x="3642850" y="1702938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2994119">
            <a:off x="4599682" y="2794365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6202803" y="3213324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8285163">
            <a:off x="7478686" y="2849627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6649315">
            <a:off x="8174671" y="1810661"/>
            <a:ext cx="399640" cy="108409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26" y="5327678"/>
            <a:ext cx="2381250" cy="1111936"/>
          </a:xfrm>
          <a:prstGeom prst="rect">
            <a:avLst/>
          </a:prstGeom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5"/>
          </p:nvPr>
        </p:nvSpPr>
        <p:spPr>
          <a:xfrm>
            <a:off x="7339412" y="6435565"/>
            <a:ext cx="4661276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41363"/>
            <a:ext cx="11737304" cy="46085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Ustozlarning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</a:t>
            </a:r>
            <a:endParaRPr lang="en-US" sz="2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darsligini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Bu –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ma’rifatparvar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Abdulla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Avloniydir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1879 –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Abdulla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Avloniy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muallim”dan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1909 – 1917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Abdulla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Avloniyni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ustozlarning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hisoblaydilar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qo‘limizga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tutqazib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318" y="260648"/>
            <a:ext cx="1944216" cy="72008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74055" y="633443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78643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Abdulla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Avloniy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9" r="21440"/>
          <a:stretch/>
        </p:blipFill>
        <p:spPr bwMode="auto">
          <a:xfrm>
            <a:off x="263352" y="1268760"/>
            <a:ext cx="5616624" cy="532859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вал 2"/>
          <p:cNvSpPr/>
          <p:nvPr/>
        </p:nvSpPr>
        <p:spPr>
          <a:xfrm>
            <a:off x="6023992" y="1268760"/>
            <a:ext cx="5904656" cy="525658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davrining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atoqli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ma’rifatparvari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shoiri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jurnalist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Abdulla </a:t>
            </a:r>
            <a:r>
              <a:rPr lang="en-US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Avloniy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20136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0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672" y="1842065"/>
            <a:ext cx="62646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78" y="2564904"/>
            <a:ext cx="4516478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Oftobimsiz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oyimsiz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muloyimsiz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581128"/>
            <a:ext cx="4516478" cy="19442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shovqin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solmaymiz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olmaymiz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ardoqlaymiz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51236" y="4653136"/>
            <a:ext cx="4525836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Etolmasak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shod,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uyingiz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Qarzdormiz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umrbod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1236" y="2564904"/>
            <a:ext cx="4525836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inoq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A’lochi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kamtar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quvnoq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Sochingizga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tushmas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10" name="Рисунок 9" descr="C:\Users\akosh\Desktop\онлайн дарс\укувчилар расми\images (1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2"/>
          <a:stretch/>
        </p:blipFill>
        <p:spPr bwMode="auto">
          <a:xfrm>
            <a:off x="5109546" y="2653559"/>
            <a:ext cx="2032000" cy="38717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13631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akosh\Desktop\онлайн дарс\расмчалар\FB_IMG_159903370803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92"/>
          <a:stretch/>
        </p:blipFill>
        <p:spPr bwMode="auto">
          <a:xfrm rot="19814568">
            <a:off x="922478" y="2402226"/>
            <a:ext cx="3905885" cy="2663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Овал 3"/>
          <p:cNvSpPr/>
          <p:nvPr/>
        </p:nvSpPr>
        <p:spPr>
          <a:xfrm>
            <a:off x="4511824" y="1772816"/>
            <a:ext cx="7128792" cy="40869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muallimim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9738" y="1268760"/>
            <a:ext cx="819427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no-, </a:t>
            </a:r>
            <a:r>
              <a:rPr lang="en-US" sz="2600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6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2600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6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be- 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qatnashsin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9737" y="2708921"/>
            <a:ext cx="8194276" cy="36724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bajargani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Serquyosh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piru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badavlat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otaxonlar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Bemahalda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2132856"/>
            <a:ext cx="2592288" cy="3429000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38132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онлайн дарс\устозлар\скачанные файлы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2" y="1268761"/>
            <a:ext cx="5111753" cy="2232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ser\Рабочий стол\онлайн дарс\устозлар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8" y="3852132"/>
            <a:ext cx="5111755" cy="2631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ser\Рабочий стол\онлайн дарс\устозлар\images (4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8"/>
          <a:stretch/>
        </p:blipFill>
        <p:spPr bwMode="auto">
          <a:xfrm>
            <a:off x="6816080" y="3866130"/>
            <a:ext cx="5112568" cy="26170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3" descr="C:\Documents and Settings\User\Рабочий стол\онлайн дарс\устозлар\images (2)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9"/>
          <a:stretch/>
        </p:blipFill>
        <p:spPr bwMode="auto">
          <a:xfrm>
            <a:off x="6816080" y="1250681"/>
            <a:ext cx="5106918" cy="22503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ustozlar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92144" y="6483207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2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6192688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Respublikasida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oktyabr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1997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yildan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buyon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“O‘qituvchi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murabbiylar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bayram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nishonlanadi</a:t>
            </a:r>
            <a:r>
              <a:rPr lang="en-US" dirty="0" smtClean="0"/>
              <a:t>.  </a:t>
            </a:r>
            <a:endParaRPr lang="ru-RU" dirty="0"/>
          </a:p>
        </p:txBody>
      </p:sp>
      <p:pic>
        <p:nvPicPr>
          <p:cNvPr id="5" name="Picture 3" descr="C:\Documents and Settings\User\Рабочий стол\онлайн дарс\устозлар\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34" b="7521"/>
          <a:stretch/>
        </p:blipFill>
        <p:spPr bwMode="auto">
          <a:xfrm>
            <a:off x="6600056" y="1340769"/>
            <a:ext cx="5349875" cy="51555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96357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63352" y="1268760"/>
            <a:ext cx="9217024" cy="5184576"/>
          </a:xfrm>
          <a:prstGeom prst="wedgeRoundRectCallout">
            <a:avLst>
              <a:gd name="adj1" fmla="val -20223"/>
              <a:gd name="adj2" fmla="val 5437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tushunchani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qismdan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belbog</a:t>
            </a:r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algn="ctr"/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rahmdil</a:t>
            </a:r>
            <a:endParaRPr lang="en-US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92" y="1448780"/>
            <a:ext cx="2331033" cy="482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80879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362" y="2060848"/>
            <a:ext cx="11725294" cy="4320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</a:t>
            </a: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qo‘limizga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tutqazib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unutmaymiz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beribgina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Ustozingga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deyishadi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kuchliligidan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otangdan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‘”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deyilishining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shundadir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87760" y="6405859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7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665296" cy="44644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Biz,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yig‘ilmoq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kamtar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kun,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men,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o‘tqazmoq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Ushlamoq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o‘rgatmoq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32967" y="664255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6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8708" y="1376473"/>
            <a:ext cx="5417252" cy="12241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yig‘ildik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62045" y="5129692"/>
            <a:ext cx="5466603" cy="12241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2045" y="1376473"/>
            <a:ext cx="5466603" cy="12241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kunimni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chiqarmayman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62045" y="3264752"/>
            <a:ext cx="5466603" cy="12241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partalariga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8708" y="3268766"/>
            <a:ext cx="5417252" cy="1261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chiqarmayman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360" y="5157192"/>
            <a:ext cx="5400600" cy="12241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kamtar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391572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2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03512" y="260648"/>
            <a:ext cx="864096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turkumidan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441839" y="2474033"/>
            <a:ext cx="3384376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441839" y="4523064"/>
            <a:ext cx="3384376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chehra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4151784" y="4615410"/>
            <a:ext cx="3443709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7962202" y="4582618"/>
            <a:ext cx="3384376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4079776" y="2474033"/>
            <a:ext cx="3515717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yog‘och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7980395" y="2475312"/>
            <a:ext cx="3384376" cy="19442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202" y="3757027"/>
            <a:ext cx="1343596" cy="1470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04" y="3682870"/>
            <a:ext cx="1343596" cy="1470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289630" y="6451904"/>
            <a:ext cx="472951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5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677</Words>
  <Application>Microsoft Office PowerPoint</Application>
  <PresentationFormat>Произвольный</PresentationFormat>
  <Paragraphs>153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O‘zbek tili</vt:lpstr>
      <vt:lpstr>Avvalgi  o‘tilgan  mavzuni  tekshiramiz</vt:lpstr>
      <vt:lpstr>Презентация PowerPoint</vt:lpstr>
      <vt:lpstr>Bilib oling!</vt:lpstr>
      <vt:lpstr>Bilib oling!</vt:lpstr>
      <vt:lpstr>2-topshiriq</vt:lpstr>
      <vt:lpstr>1- mashq</vt:lpstr>
      <vt:lpstr>Topshiriqni tekshiramiz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305</cp:revision>
  <dcterms:created xsi:type="dcterms:W3CDTF">2020-08-03T09:44:14Z</dcterms:created>
  <dcterms:modified xsi:type="dcterms:W3CDTF">2020-12-17T17:32:28Z</dcterms:modified>
</cp:coreProperties>
</file>