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2" r:id="rId4"/>
    <p:sldId id="274" r:id="rId5"/>
    <p:sldId id="261" r:id="rId6"/>
    <p:sldId id="262" r:id="rId7"/>
    <p:sldId id="266" r:id="rId8"/>
    <p:sldId id="268" r:id="rId9"/>
    <p:sldId id="269" r:id="rId10"/>
    <p:sldId id="275" r:id="rId11"/>
    <p:sldId id="27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216F-8CEF-4D67-BF31-EBE338A281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324E1-052D-4124-A676-2796062DB7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220A-8A60-42FC-BF98-C41B28ECF0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1DD1-DE13-4454-932C-A62DB298BA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8FE4E-44C4-423B-BA13-376FBD0D34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8443-4E69-4B74-BEE7-7A1ED610F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/>
              <a:t>O‘zbek</a:t>
            </a:r>
            <a:r>
              <a:rPr lang="en-US" sz="3600" dirty="0"/>
              <a:t> </a:t>
            </a:r>
            <a:r>
              <a:rPr lang="en-US" sz="3600" dirty="0" err="1" smtClean="0"/>
              <a:t>tili</a:t>
            </a:r>
            <a:endParaRPr lang="ru-RU"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3024166" y="2643183"/>
            <a:ext cx="6240186" cy="1054985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2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>
                <a:solidFill>
                  <a:srgbClr val="2365C7"/>
                </a:solidFill>
                <a:latin typeface="Arial"/>
                <a:cs typeface="Arial"/>
              </a:rPr>
              <a:t>Poytaxtim</a:t>
            </a:r>
            <a:r>
              <a:rPr lang="en-US" sz="3200" b="1" dirty="0">
                <a:solidFill>
                  <a:srgbClr val="2365C7"/>
                </a:solidFill>
                <a:latin typeface="Arial"/>
                <a:cs typeface="Arial"/>
              </a:rPr>
              <a:t> – </a:t>
            </a:r>
            <a:r>
              <a:rPr lang="en-US" sz="3200" b="1" dirty="0" err="1">
                <a:solidFill>
                  <a:srgbClr val="2365C7"/>
                </a:solidFill>
                <a:latin typeface="Arial"/>
                <a:cs typeface="Arial"/>
              </a:rPr>
              <a:t>faxrim</a:t>
            </a:r>
            <a:r>
              <a:rPr lang="en-US" sz="3200" b="1" dirty="0">
                <a:solidFill>
                  <a:srgbClr val="2365C7"/>
                </a:solidFill>
                <a:latin typeface="Arial"/>
                <a:cs typeface="Arial"/>
              </a:rPr>
              <a:t> (</a:t>
            </a:r>
            <a:r>
              <a:rPr lang="en-US" sz="3200" b="1" dirty="0" err="1">
                <a:solidFill>
                  <a:srgbClr val="2365C7"/>
                </a:solidFill>
                <a:latin typeface="Arial"/>
                <a:cs typeface="Arial"/>
              </a:rPr>
              <a:t>Sodda</a:t>
            </a:r>
            <a:r>
              <a:rPr lang="en-US" sz="32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>
                <a:solidFill>
                  <a:srgbClr val="2365C7"/>
                </a:solidFill>
                <a:latin typeface="Arial"/>
                <a:cs typeface="Arial"/>
              </a:rPr>
              <a:t>so‘zlar</a:t>
            </a:r>
            <a:r>
              <a:rPr lang="en-US" sz="3200" b="1" dirty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endParaRPr sz="32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3672" y="4221088"/>
            <a:ext cx="2710654" cy="1578128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72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72" dirty="0"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spc="10" dirty="0" err="1">
                <a:solidFill>
                  <a:srgbClr val="231F20"/>
                </a:solidFill>
                <a:latin typeface="Arial"/>
                <a:cs typeface="Arial"/>
              </a:rPr>
              <a:t>To‘rayeva</a:t>
            </a:r>
            <a:r>
              <a:rPr lang="en-US" sz="2472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spc="10" dirty="0" err="1">
                <a:solidFill>
                  <a:srgbClr val="231F20"/>
                </a:solidFill>
                <a:latin typeface="Arial"/>
                <a:cs typeface="Arial"/>
              </a:rPr>
              <a:t>Munira</a:t>
            </a:r>
            <a:r>
              <a:rPr lang="en-US" sz="2472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endParaRPr lang="uz-Cyrl-UZ" sz="2472" spc="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spc="10" dirty="0" err="1">
                <a:solidFill>
                  <a:srgbClr val="231F20"/>
                </a:solidFill>
                <a:latin typeface="Arial"/>
                <a:cs typeface="Arial"/>
              </a:rPr>
              <a:t>Samatovna</a:t>
            </a:r>
            <a:r>
              <a:rPr lang="en-US" sz="2472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sz="2472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52597" y="2357431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1952597" y="4357694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pic>
        <p:nvPicPr>
          <p:cNvPr id="3" name="Picture 2" descr="C:\Documents and Settings\User\Рабочий стол\онлайн дарс\1-дарсга расмлар\IMG_20200805_062503_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3789040"/>
            <a:ext cx="3144232" cy="23543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9"/>
            <a:ext cx="9036496" cy="63408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900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900" dirty="0" err="1">
                <a:latin typeface="Times New Roman" pitchFamily="18" charset="0"/>
                <a:cs typeface="Times New Roman" pitchFamily="18" charset="0"/>
              </a:rPr>
              <a:t>o‘qish</a:t>
            </a: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9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онлайн дарс\укувчилар расм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16632"/>
            <a:ext cx="1475656" cy="1008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23392" y="1556792"/>
            <a:ext cx="11233248" cy="4824536"/>
          </a:xfrm>
          <a:prstGeom prst="round2Diag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Bobo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nabira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80000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Bobo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nabirasini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yetaklab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aylandi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0000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Bobojon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bunday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uyni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ko‘rishim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0000" algn="just"/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uz-Cyrl-UZ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anjumanlar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saroyi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anjumanlar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konferensiyalar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o‘tkaziladi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Toshkent 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kurantlari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deb nom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egizak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binolar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dunyoda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yagona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80000" algn="just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Bobo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barpo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etilayotgan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ko‘rkam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binolar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nabirasini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tanishtirar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bunday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ezgu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ishlarning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barchasi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yurt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ravnaqi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taraqqiyoti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ekanligini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ta‘kidladi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80000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bobosining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so‘zlarini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diqqat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tingladi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80000" algn="just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maktabim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ham yap-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bobojon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dedi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0000" algn="just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Bolajonim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yurtimizning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ulug‘ligi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xalqimizning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totuvligi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dunyoga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yurtga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munosib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farzand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bo‘l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     </a:t>
            </a:r>
          </a:p>
          <a:p>
            <a:pPr algn="ctr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2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Lug‘at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783632" y="1484784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uz-Cyrl-UZ" dirty="0" smtClean="0"/>
          </a:p>
          <a:p>
            <a:pPr algn="ctr"/>
            <a:endParaRPr lang="uz-Cyrl-UZ" dirty="0"/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Anjuman</a:t>
            </a:r>
            <a:r>
              <a:rPr lang="en-US" sz="3600" b="1" dirty="0" smtClean="0">
                <a:solidFill>
                  <a:srgbClr val="7030A0"/>
                </a:solidFill>
              </a:rPr>
              <a:t>    -  </a:t>
            </a:r>
            <a:r>
              <a:rPr lang="ru-RU" sz="3600" b="1" dirty="0" smtClean="0">
                <a:solidFill>
                  <a:srgbClr val="7030A0"/>
                </a:solidFill>
              </a:rPr>
              <a:t>конференция  </a:t>
            </a:r>
          </a:p>
          <a:p>
            <a:pPr algn="ctr"/>
            <a:endParaRPr lang="uz-Cyrl-UZ" sz="36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Xiyobon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 -  сквер </a:t>
            </a:r>
            <a:r>
              <a:rPr lang="en-US" sz="3600" b="1" dirty="0" smtClean="0">
                <a:solidFill>
                  <a:srgbClr val="7030A0"/>
                </a:solidFill>
              </a:rPr>
              <a:t>  </a:t>
            </a:r>
          </a:p>
          <a:p>
            <a:pPr algn="ctr"/>
            <a:endParaRPr lang="en-US" sz="36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Ravnaq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–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uz-Cyrl-UZ" sz="3600" b="1" dirty="0" smtClean="0">
                <a:solidFill>
                  <a:srgbClr val="7030A0"/>
                </a:solidFill>
              </a:rPr>
              <a:t>развитие 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algn="ctr"/>
            <a:endParaRPr lang="en-US" sz="3600" b="1" dirty="0">
              <a:solidFill>
                <a:srgbClr val="7030A0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Munosib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 – </a:t>
            </a:r>
            <a:r>
              <a:rPr lang="uz-Cyrl-UZ" sz="3600" b="1" dirty="0" smtClean="0">
                <a:solidFill>
                  <a:srgbClr val="7030A0"/>
                </a:solidFill>
              </a:rPr>
              <a:t>достойный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endParaRPr lang="en-US" dirty="0" smtClean="0"/>
          </a:p>
        </p:txBody>
      </p:sp>
      <p:pic>
        <p:nvPicPr>
          <p:cNvPr id="6146" name="Picture 2" descr="C:\Documents and Settings\User\Рабочий стол\онлайн дарс\1-дарсга расмлар\IMG_20200805_062531_7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1211">
            <a:off x="1049022" y="2554309"/>
            <a:ext cx="2748905" cy="21989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pic>
        <p:nvPicPr>
          <p:cNvPr id="8194" name="Picture 2" descr="C:\Documents and Settings\User\Рабочий стол\онлайн дарс\1-дарсга расмлар\IMG_20200805_062540_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4464">
            <a:off x="1781081" y="2708919"/>
            <a:ext cx="352839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5879976" y="1556792"/>
            <a:ext cx="4818836" cy="3960440"/>
          </a:xfrm>
          <a:prstGeom prst="wedgeRoundRectCallou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Toshkentda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mustaqillik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yillarida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bunyod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inshootlarning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/>
              <a:t>Avvalgi</a:t>
            </a:r>
            <a:r>
              <a:rPr lang="en-US" sz="2800" dirty="0"/>
              <a:t> </a:t>
            </a:r>
            <a:r>
              <a:rPr lang="en-US" sz="2800" dirty="0" err="1"/>
              <a:t>o‘tilgan</a:t>
            </a:r>
            <a:r>
              <a:rPr lang="en-US" sz="2800" dirty="0"/>
              <a:t> </a:t>
            </a:r>
            <a:r>
              <a:rPr lang="en-US" sz="2800" dirty="0" err="1"/>
              <a:t>mavzuni</a:t>
            </a:r>
            <a:r>
              <a:rPr lang="en-US" sz="2800" dirty="0"/>
              <a:t> </a:t>
            </a:r>
            <a:r>
              <a:rPr lang="en-US" sz="2800" dirty="0" err="1"/>
              <a:t>tekshiramiz</a:t>
            </a:r>
            <a:r>
              <a:rPr lang="en-US" sz="2800" dirty="0"/>
              <a:t>!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52728" y="1484784"/>
            <a:ext cx="7103712" cy="33843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Men Toshkent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shahrida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yashayman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Shahrimizda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binolari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qad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ko‘tarmoqda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Oqtepa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dahasida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ham 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uy-joylar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qurilmoqda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Toshkent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shahri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tinchliksevar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mehmondo‘st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poytaxt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6910" y="5373216"/>
            <a:ext cx="8033546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Matnda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Oqtepa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-joy, 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tinchliksevar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mehmondo‘st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qo‘shma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juft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ishtirok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онлайн дарс\1-дарсга расмлар\IMG_20200804_171024_2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5303">
            <a:off x="1556983" y="1444248"/>
            <a:ext cx="1429130" cy="13272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536160" y="6453336"/>
            <a:ext cx="447100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332657"/>
            <a:ext cx="8568952" cy="49244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err="1"/>
              <a:t>Poytaxtdagi</a:t>
            </a:r>
            <a:r>
              <a:rPr lang="en-US" sz="3200" dirty="0"/>
              <a:t>  </a:t>
            </a:r>
            <a:r>
              <a:rPr lang="en-US" sz="3200" dirty="0" err="1"/>
              <a:t>inshootlar</a:t>
            </a:r>
            <a:r>
              <a:rPr lang="en-US" sz="3200" dirty="0"/>
              <a:t> </a:t>
            </a:r>
            <a:endParaRPr lang="ru-RU" sz="3200" dirty="0"/>
          </a:p>
        </p:txBody>
      </p:sp>
      <p:pic>
        <p:nvPicPr>
          <p:cNvPr id="2050" name="Picture 2" descr="C:\Documents and Settings\User\Рабочий стол\онлайн дарс\1-дарсга расмлар\IMG_20200805_062501_1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484785"/>
            <a:ext cx="2539712" cy="1539439"/>
          </a:xfrm>
          <a:prstGeom prst="roundRect">
            <a:avLst>
              <a:gd name="adj" fmla="val 16667"/>
            </a:avLst>
          </a:prstGeom>
          <a:ln w="57150">
            <a:solidFill>
              <a:srgbClr val="00B0F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ser\Рабочий стол\онлайн дарс\1-дарсга расмлар\скачанные файлы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3717033"/>
            <a:ext cx="2478752" cy="1869539"/>
          </a:xfrm>
          <a:prstGeom prst="roundRect">
            <a:avLst>
              <a:gd name="adj" fmla="val 16667"/>
            </a:avLst>
          </a:prstGeom>
          <a:ln w="57150">
            <a:solidFill>
              <a:srgbClr val="00B0F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User\Рабочий стол\онлайн дарс\1-дарсга расмлар\скачанные файлы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7" y="1412776"/>
            <a:ext cx="2769253" cy="1690112"/>
          </a:xfrm>
          <a:prstGeom prst="roundRect">
            <a:avLst>
              <a:gd name="adj" fmla="val 16667"/>
            </a:avLst>
          </a:prstGeom>
          <a:ln w="57150">
            <a:solidFill>
              <a:srgbClr val="00B0F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Documents and Settings\User\Рабочий стол\онлайн дарс\1-дарсга расмлар\скачанные файлы (7)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1" r="6742"/>
          <a:stretch/>
        </p:blipFill>
        <p:spPr bwMode="auto">
          <a:xfrm>
            <a:off x="7320136" y="3645024"/>
            <a:ext cx="2694424" cy="2016224"/>
          </a:xfrm>
          <a:prstGeom prst="roundRect">
            <a:avLst>
              <a:gd name="adj" fmla="val 16667"/>
            </a:avLst>
          </a:prstGeom>
          <a:ln w="57150">
            <a:solidFill>
              <a:srgbClr val="00B0F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251" y="5919256"/>
            <a:ext cx="7920880" cy="603448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Madaniyat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maskanlari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Documents and Settings\User\Рабочий стол\онлайн дарс\сурок белгиси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2492896"/>
            <a:ext cx="2016224" cy="2232248"/>
          </a:xfrm>
          <a:prstGeom prst="rect">
            <a:avLst/>
          </a:prstGeom>
          <a:ln w="19050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14982"/>
            <a:ext cx="456929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6064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/>
              <a:t>Topshiriq</a:t>
            </a:r>
            <a:r>
              <a:rPr lang="en-US" sz="3600" dirty="0"/>
              <a:t>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65784" y="1319466"/>
            <a:ext cx="8460432" cy="792088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Poytaxtimizdagi</a:t>
            </a:r>
            <a:r>
              <a:rPr lang="en-US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madaniyat-ma’rifiy</a:t>
            </a:r>
            <a:r>
              <a:rPr lang="en-US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maskanlari</a:t>
            </a:r>
            <a:r>
              <a:rPr lang="en-US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ro‘yhatini</a:t>
            </a:r>
            <a:r>
              <a:rPr lang="en-US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davom</a:t>
            </a:r>
            <a:r>
              <a:rPr lang="en-US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ettiring</a:t>
            </a:r>
            <a:r>
              <a:rPr lang="en-US" sz="2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3920" y="2256227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muzeylar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3920" y="2857247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ijodiyot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markazlari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4888" y="3502419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teatrlar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44888" y="4150491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anjumanlar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saroyi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4888" y="4798563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istirohat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bog‘lari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44888" y="5446635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san’at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saroylari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44888" y="6094591"/>
            <a:ext cx="8568952" cy="504056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kutubxonalar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онлайн дарс\ундов белгиси\скачанные файлы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88640"/>
            <a:ext cx="840592" cy="840592"/>
          </a:xfrm>
          <a:prstGeom prst="round2DiagRect">
            <a:avLst>
              <a:gd name="adj1" fmla="val 16667"/>
              <a:gd name="adj2" fmla="val 28628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536160" y="6490925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400" y="332656"/>
            <a:ext cx="11017224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SODDA   SO‘ZLAR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5121805"/>
            <a:ext cx="1656184" cy="13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>
          <a:xfrm>
            <a:off x="3791744" y="1530210"/>
            <a:ext cx="6768752" cy="4716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O‘ZBEK  TILIDA  SODDA  SO‘ZLAR  BIR  O‘ZAKDAN TASHKIL TOPADI.</a:t>
            </a:r>
          </a:p>
          <a:p>
            <a:pPr algn="ctr"/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poytaxt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099" name="Picture 3" descr="C:\Documents and Settings\User\Рабочий стол\онлайн дарс\ундов белгиси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3197">
            <a:off x="425910" y="1647340"/>
            <a:ext cx="2552270" cy="25522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927778" y="6470928"/>
            <a:ext cx="526309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400" y="274638"/>
            <a:ext cx="11161240" cy="49244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BILIB  OLING! </a:t>
            </a:r>
            <a:endParaRPr lang="ru-RU" sz="3200" dirty="0"/>
          </a:p>
        </p:txBody>
      </p:sp>
      <p:pic>
        <p:nvPicPr>
          <p:cNvPr id="5122" name="Picture 2" descr="C:\Documents and Settings\User\Рабочий стол\онлайн дарс\ундов белгиси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7" y="1700808"/>
            <a:ext cx="2647089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99659" y="1506288"/>
            <a:ext cx="554461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SODDA   SO‘ZLAR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324535">
            <a:off x="4853825" y="2559083"/>
            <a:ext cx="449291" cy="2213062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211005">
            <a:off x="6815576" y="2554210"/>
            <a:ext cx="449291" cy="2213062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97836" y="4808096"/>
            <a:ext cx="3366119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Tub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314691" y="4860828"/>
            <a:ext cx="3366119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07279" y="6453336"/>
            <a:ext cx="4747062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10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70609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Tub 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User\Рабочий стол\онлайн дарс\укувчилар расми\скачанные файл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56792"/>
            <a:ext cx="2247900" cy="317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583832" y="1484784"/>
            <a:ext cx="5616624" cy="4514274"/>
          </a:xfrm>
          <a:prstGeom prst="wedgeRoundRectCallou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Tarkibi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asos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qo‘shimchalarga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bo‘linmaydigan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so‘zlarga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tub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mahalla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ko‘cha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Documents and Settings\User\Рабочий стол\онлайн дарс\ундов белгиси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116632"/>
            <a:ext cx="1224136" cy="9379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8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55440" y="332656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Yasama</a:t>
            </a:r>
            <a:r>
              <a:rPr lang="en-US" sz="3600" dirty="0" smtClean="0"/>
              <a:t>  </a:t>
            </a:r>
            <a:r>
              <a:rPr lang="en-US" sz="3600" dirty="0" err="1" smtClean="0"/>
              <a:t>so‘zlar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pic>
        <p:nvPicPr>
          <p:cNvPr id="7170" name="Picture 2" descr="C:\Documents and Settings\User\Рабочий стол\онлайн дарс\укувчилар расми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061">
            <a:off x="7998773" y="1339154"/>
            <a:ext cx="2596079" cy="359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75520" y="1484784"/>
            <a:ext cx="5184576" cy="4464496"/>
          </a:xfrm>
          <a:prstGeom prst="wedgeRoundRectCallout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Asosga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yasovchi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qo‘shimchalarni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qo‘shish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asosga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sodda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quyosh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temir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User\Рабочий стол\онлайн дарс\ундов белгиси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188640"/>
            <a:ext cx="1014284" cy="7771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1811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6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2" y="188641"/>
            <a:ext cx="11737304" cy="79208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mavzuni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mustahkamlash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Darslikdagi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mashq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ichidan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sodda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ajratib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uz-Cyrl-U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онлайн дарс\1-дарсга расмлар\IMG_20200805_062530_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844824"/>
            <a:ext cx="1656184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091126" y="1556792"/>
            <a:ext cx="9188221" cy="2376264"/>
          </a:xfrm>
          <a:prstGeom prst="roundRect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kutubxonachiga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Bog‘bon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daraxtni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parvarish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Zarb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tepilgan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to‘pni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darvozabon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mohirlik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ushlab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qoldi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sovg‘a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gullarni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guldonga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solib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Tx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shaharda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hunarmandlar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rastasi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joylashgan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Avaz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temirchi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duradgor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ustalarning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ishlarini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diqqat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kuzatdi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23382" y="4469902"/>
            <a:ext cx="2736304" cy="72008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kutubxonachi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77702" y="5712254"/>
            <a:ext cx="2736304" cy="72008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guldon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80862" y="5255758"/>
            <a:ext cx="2736304" cy="72008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hunarmand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80862" y="4109862"/>
            <a:ext cx="2736304" cy="72008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bog‘bon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26646" y="5712254"/>
            <a:ext cx="2736304" cy="72008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duradgor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temirchi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334678" y="4483182"/>
            <a:ext cx="2736304" cy="720080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darvozabon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31325" y="6432334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Samatovna.Yashnobod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8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294</Words>
  <Application>Microsoft Office PowerPoint</Application>
  <PresentationFormat>Произвольный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O‘zbek tili</vt:lpstr>
      <vt:lpstr>Avvalgi o‘tilgan mavzuni tekshiramiz!</vt:lpstr>
      <vt:lpstr>Poytaxtdagi  inshootlar </vt:lpstr>
      <vt:lpstr>Topshiriq </vt:lpstr>
      <vt:lpstr>SODDA   SO‘ZLAR </vt:lpstr>
      <vt:lpstr>BILIB  OLING! </vt:lpstr>
      <vt:lpstr>Tub  so‘zlar </vt:lpstr>
      <vt:lpstr>Yasama  so‘zlar </vt:lpstr>
      <vt:lpstr>          Yangi  mavzuni mustahkamlash  Darslikdagi 2- mashq. Berilgan gaplar ichidan sodda yasama so‘zlarni ajratib yozing.</vt:lpstr>
      <vt:lpstr>  Adabiy  o‘qish  </vt:lpstr>
      <vt:lpstr>Lug‘at </vt:lpstr>
      <vt:lpstr>Topshiriq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87</cp:revision>
  <dcterms:created xsi:type="dcterms:W3CDTF">2020-08-03T09:44:14Z</dcterms:created>
  <dcterms:modified xsi:type="dcterms:W3CDTF">2020-12-17T17:21:21Z</dcterms:modified>
</cp:coreProperties>
</file>