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6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A8BD8-0C56-4581-A98E-AD617BC4B5A3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5B445-80E3-4CCC-890A-117B7E5B3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40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FA906-F07A-44FF-9B2E-07A150DC62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0688-AA1E-4417-9E7A-8E5DE92BA6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6C2FC-B754-443A-8DDC-DB0867DFED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E78F-535B-4E9B-82C6-4FBF4D9369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F8A33-028F-47C8-B27F-B3CD4C8C83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FD792-96E2-4061-8130-DDA30C8B84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567946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Poytaxtim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faxrim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(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So‘zlarning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tuzilishiga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ko‘ra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uz-Cyrl-UZ" sz="2472" spc="1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sz="2472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996952"/>
            <a:ext cx="3013888" cy="2517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19671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368" y="188640"/>
            <a:ext cx="11665296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2- </a:t>
            </a:r>
            <a:r>
              <a:rPr lang="en-US" sz="2400" dirty="0" err="1" smtClean="0"/>
              <a:t>mashq</a:t>
            </a:r>
            <a:r>
              <a:rPr lang="en-US" sz="2400" dirty="0" smtClean="0"/>
              <a:t>.  </a:t>
            </a:r>
            <a:br>
              <a:rPr lang="en-US" sz="2400" dirty="0" smtClean="0"/>
            </a:br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so‘zlardan</a:t>
            </a:r>
            <a:r>
              <a:rPr lang="en-US" sz="2400" dirty="0" smtClean="0"/>
              <a:t> </a:t>
            </a:r>
            <a:r>
              <a:rPr lang="en-US" sz="2400" dirty="0" err="1" smtClean="0"/>
              <a:t>sodda</a:t>
            </a:r>
            <a:r>
              <a:rPr lang="en-US" sz="2400" dirty="0" smtClean="0"/>
              <a:t> </a:t>
            </a:r>
            <a:r>
              <a:rPr lang="en-US" sz="2400" dirty="0" err="1" smtClean="0"/>
              <a:t>so‘zlarni</a:t>
            </a:r>
            <a:r>
              <a:rPr lang="en-US" sz="2400" dirty="0" smtClean="0"/>
              <a:t> </a:t>
            </a:r>
            <a:r>
              <a:rPr lang="en-US" sz="2400" dirty="0" err="1" smtClean="0"/>
              <a:t>ajratib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ular</a:t>
            </a:r>
            <a:r>
              <a:rPr lang="en-US" sz="2400" dirty="0" smtClean="0"/>
              <a:t> </a:t>
            </a:r>
            <a:r>
              <a:rPr lang="en-US" sz="2400" dirty="0" err="1" smtClean="0"/>
              <a:t>ihtirokida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r>
              <a:rPr lang="en-US" sz="2400" dirty="0" smtClean="0"/>
              <a:t> </a:t>
            </a:r>
            <a:r>
              <a:rPr lang="en-US" sz="2400" dirty="0" err="1" smtClean="0"/>
              <a:t>tuzing</a:t>
            </a:r>
            <a:r>
              <a:rPr lang="en-US" sz="2400" dirty="0" smtClean="0"/>
              <a:t>.  </a:t>
            </a:r>
            <a:endParaRPr lang="ru-RU" sz="2400" dirty="0"/>
          </a:p>
        </p:txBody>
      </p:sp>
      <p:pic>
        <p:nvPicPr>
          <p:cNvPr id="5122" name="Picture 2" descr="C:\Documents and Settings\User\Рабочий стол\онлайн дарс\1-дарсга расмлар\IMG_20200805_062530_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96752"/>
            <a:ext cx="1619672" cy="1175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415480" y="2348880"/>
            <a:ext cx="4392488" cy="3685768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poytaxt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ilmli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6672064" y="2348880"/>
            <a:ext cx="4392488" cy="3685768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Shahrimiz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chiroy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ochib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Toshkent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sog‘indik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Ilmli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qad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ko‘tarmoqda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do‘stimiz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80505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Lug‘at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79576" y="1700808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 smtClean="0"/>
              <a:t>Inshoot</a:t>
            </a:r>
            <a:r>
              <a:rPr lang="en-US" sz="3200" b="1" dirty="0" smtClean="0"/>
              <a:t>   -  </a:t>
            </a:r>
            <a:r>
              <a:rPr lang="ru-RU" sz="3200" b="1" dirty="0" smtClean="0"/>
              <a:t>сооружение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 err="1" smtClean="0"/>
              <a:t>Ravon</a:t>
            </a:r>
            <a:r>
              <a:rPr lang="ru-RU" sz="3200" b="1" dirty="0" smtClean="0"/>
              <a:t>  -  гладкий </a:t>
            </a:r>
            <a:r>
              <a:rPr lang="en-US" sz="3200" b="1" dirty="0" smtClean="0"/>
              <a:t> 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 err="1" smtClean="0"/>
              <a:t>Qiyofa</a:t>
            </a:r>
            <a:r>
              <a:rPr lang="ru-RU" sz="3200" b="1" dirty="0" smtClean="0"/>
              <a:t> – вид, лицо</a:t>
            </a:r>
            <a:r>
              <a:rPr lang="en-US" sz="3200" b="1" dirty="0" smtClean="0"/>
              <a:t>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 err="1" smtClean="0"/>
              <a:t>Yo‘lka</a:t>
            </a:r>
            <a:r>
              <a:rPr lang="ru-RU" sz="3200" b="1" dirty="0" smtClean="0"/>
              <a:t> – дорожка </a:t>
            </a:r>
            <a:r>
              <a:rPr lang="en-US" sz="3200" b="1" dirty="0" smtClean="0"/>
              <a:t> 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sz="3200" b="1" dirty="0" err="1" smtClean="0"/>
              <a:t>Bezak</a:t>
            </a:r>
            <a:r>
              <a:rPr lang="en-US" sz="3200" b="1" dirty="0" smtClean="0"/>
              <a:t> </a:t>
            </a:r>
            <a:r>
              <a:rPr lang="ru-RU" sz="3200" b="1" dirty="0" smtClean="0"/>
              <a:t>– </a:t>
            </a:r>
            <a:r>
              <a:rPr lang="ru-RU" sz="3200" b="1" dirty="0" err="1" smtClean="0"/>
              <a:t>укращать</a:t>
            </a:r>
            <a:r>
              <a:rPr lang="ru-RU" sz="3200" b="1" dirty="0" smtClean="0"/>
              <a:t> </a:t>
            </a:r>
            <a:endParaRPr lang="en-US" sz="3200" b="1" dirty="0" smtClean="0"/>
          </a:p>
        </p:txBody>
      </p:sp>
      <p:pic>
        <p:nvPicPr>
          <p:cNvPr id="6146" name="Picture 2" descr="C:\Documents and Settings\User\Рабочий стол\онлайн дарс\1-дарсга расмлар\IMG_20200805_062531_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2329532"/>
            <a:ext cx="2748905" cy="219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89703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Uyga</a:t>
            </a:r>
            <a:r>
              <a:rPr lang="en-US" sz="4000" dirty="0" smtClean="0"/>
              <a:t> </a:t>
            </a:r>
            <a:r>
              <a:rPr lang="en-US" sz="4000" dirty="0" err="1" smtClean="0"/>
              <a:t>topshiriq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15680" y="1556792"/>
            <a:ext cx="7704856" cy="45259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Shahringizda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inshootlar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ma‘lumot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ma‘lumotingizda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6"/>
            <a:ext cx="267671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7461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Tayanch</a:t>
            </a:r>
            <a:r>
              <a:rPr lang="en-US" sz="4000" dirty="0" smtClean="0"/>
              <a:t>  </a:t>
            </a:r>
            <a:r>
              <a:rPr lang="en-US" sz="4000" dirty="0" err="1" smtClean="0"/>
              <a:t>so‘zlar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Овал 3"/>
          <p:cNvSpPr/>
          <p:nvPr/>
        </p:nvSpPr>
        <p:spPr>
          <a:xfrm>
            <a:off x="4871864" y="1412776"/>
            <a:ext cx="6286544" cy="4626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joy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177">
            <a:off x="905386" y="2102530"/>
            <a:ext cx="3282001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Poytaxtdagi</a:t>
            </a:r>
            <a:r>
              <a:rPr lang="en-US" sz="4000" dirty="0" smtClean="0"/>
              <a:t>  </a:t>
            </a:r>
            <a:r>
              <a:rPr lang="en-US" sz="4000" dirty="0" err="1" smtClean="0"/>
              <a:t>yangi</a:t>
            </a:r>
            <a:r>
              <a:rPr lang="en-US" sz="4000" dirty="0" smtClean="0"/>
              <a:t>  </a:t>
            </a:r>
            <a:r>
              <a:rPr lang="en-US" sz="4000" dirty="0" err="1" smtClean="0"/>
              <a:t>inshootlar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279576" y="1628800"/>
            <a:ext cx="8229600" cy="4525963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Toshkent –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Respublikasining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yillarda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poytaxtimiz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qiyofasi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tanib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darajada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o‘zgarib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Sharqona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uslublarda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inshootlar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etildi</a:t>
            </a:r>
            <a:r>
              <a:rPr lang="en-US" sz="3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Шестиугольник 1"/>
          <p:cNvSpPr/>
          <p:nvPr/>
        </p:nvSpPr>
        <p:spPr>
          <a:xfrm>
            <a:off x="5087888" y="3212976"/>
            <a:ext cx="2232248" cy="1440160"/>
          </a:xfrm>
          <a:prstGeom prst="hexagon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inshootlar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56240" y="3212976"/>
            <a:ext cx="2520280" cy="1229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24192" y="5085184"/>
            <a:ext cx="2664296" cy="12032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Metro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yo‘nalishining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bekatlari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03512" y="3212976"/>
            <a:ext cx="2592288" cy="125415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Sport 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majmualari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63552" y="5157192"/>
            <a:ext cx="2664296" cy="1229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 </a:t>
            </a:r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binolari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27848" y="1484784"/>
            <a:ext cx="2880320" cy="10328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Ijodiyot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uz-Cyrl-UZ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markazlari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6240016" y="2564904"/>
            <a:ext cx="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464152" y="3861048"/>
            <a:ext cx="57606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104112" y="4581128"/>
            <a:ext cx="72008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4727848" y="4581128"/>
            <a:ext cx="576064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511824" y="3861048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10070" y="6453336"/>
            <a:ext cx="465102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073835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428343" y="2276872"/>
            <a:ext cx="2689225" cy="414338"/>
          </a:xfr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User\Рабочий стол\онлайн дарс\1-дарсга расмлар\IMG_20200805_062452_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352029"/>
            <a:ext cx="2667000" cy="2076971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412776"/>
            <a:ext cx="2619375" cy="208614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526968" y="4797152"/>
            <a:ext cx="2602567" cy="43691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Toshkent  city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336360" y="2204864"/>
            <a:ext cx="2602567" cy="43691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tx1"/>
                </a:solidFill>
              </a:rPr>
              <a:t>Mustaqillik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maydoni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408368" y="4797152"/>
            <a:ext cx="2602567" cy="43691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tx1"/>
                </a:solidFill>
              </a:rPr>
              <a:t>Turar</a:t>
            </a:r>
            <a:r>
              <a:rPr lang="en-US" dirty="0">
                <a:solidFill>
                  <a:schemeClr val="tx1"/>
                </a:solidFill>
              </a:rPr>
              <a:t> joy </a:t>
            </a:r>
            <a:r>
              <a:rPr lang="en-US" dirty="0" err="1">
                <a:solidFill>
                  <a:schemeClr val="tx1"/>
                </a:solidFill>
              </a:rPr>
              <a:t>majmualari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9" name="Picture 7" descr="C:\Documents and Settings\User\Рабочий стол\онлайн дарс\1-дарсга расмлар\IMG_20200805_062515_5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3933056"/>
            <a:ext cx="2664296" cy="2288733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Documents and Settings\User\Рабочий стол\онлайн дарс\1-дарсга расмлар\IMG_20200805_062521_8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3861048"/>
            <a:ext cx="2540044" cy="244827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Documents and Settings\User\Рабочий стол\онлайн дарс\1-дарсга расмлар\IMG_20200805_062611_5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3140968"/>
            <a:ext cx="1224136" cy="144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User\Рабочий стол\онлайн дарс\1-дарсга расмлар\IMG_20200805_062611_5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3068960"/>
            <a:ext cx="1224136" cy="144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504324" y="6453336"/>
            <a:ext cx="451975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solidFill>
                  <a:prstClr val="white"/>
                </a:solidFill>
              </a:rPr>
              <a:t>So‘zlarning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tuzilishiga</a:t>
            </a:r>
            <a:r>
              <a:rPr lang="en-US" sz="3600" dirty="0">
                <a:solidFill>
                  <a:prstClr val="white"/>
                </a:solidFill>
              </a:rPr>
              <a:t>  </a:t>
            </a:r>
            <a:r>
              <a:rPr lang="en-US" sz="3600" dirty="0" err="1" smtClean="0">
                <a:solidFill>
                  <a:prstClr val="white"/>
                </a:solidFill>
              </a:rPr>
              <a:t>ko‘ra</a:t>
            </a:r>
            <a:r>
              <a:rPr lang="en-US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turlari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43472" y="1340768"/>
            <a:ext cx="9721080" cy="5112568"/>
          </a:xfrm>
        </p:spPr>
        <p:txBody>
          <a:bodyPr>
            <a:normAutofit/>
          </a:bodyPr>
          <a:lstStyle/>
          <a:p>
            <a:pPr algn="ctr"/>
            <a:endParaRPr lang="uz-Cyrl-UZ" sz="35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500" b="1" dirty="0" smtClean="0">
                <a:solidFill>
                  <a:srgbClr val="C00000"/>
                </a:solidFill>
              </a:rPr>
              <a:t>BILIB  OLING!!!</a:t>
            </a:r>
          </a:p>
          <a:p>
            <a:endParaRPr lang="en-US" sz="3500" dirty="0" smtClean="0"/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tuzilishiga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66675">
              <a:buFont typeface="+mj-lt"/>
              <a:buAutoNum type="arabicPeriod"/>
            </a:pPr>
            <a:r>
              <a:rPr lang="uz-Cyrl-U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66675">
              <a:buFont typeface="+mj-lt"/>
              <a:buAutoNum type="arabicPeriod"/>
            </a:pPr>
            <a:r>
              <a:rPr lang="uz-Cyrl-U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Qo‘shma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66675">
              <a:buFont typeface="+mj-lt"/>
              <a:buAutoNum type="arabicPeriod"/>
            </a:pPr>
            <a:r>
              <a:rPr lang="uz-Cyrl-UZ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Juft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412776"/>
            <a:ext cx="159446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3786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SODDA   SO‘ZLAR </a:t>
            </a:r>
            <a:endParaRPr lang="ru-RU" sz="36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5524496" y="1643050"/>
            <a:ext cx="4643470" cy="4090206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O‘ZBEK TILIDA  SODDA  SO‘ZLAR  </a:t>
            </a:r>
            <a:r>
              <a:rPr lang="en-US" sz="32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BIR  O‘ZAKDAN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TASHKIL TOPADI. 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bunyodkor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o‘ynamoq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hoto_2020-08-03_13-54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10" y="1857364"/>
            <a:ext cx="2984500" cy="4346588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QO‘SHMA   SO‘ZLAR </a:t>
            </a:r>
            <a:endParaRPr lang="ru-RU" sz="40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5524496" y="1643050"/>
            <a:ext cx="4643470" cy="4560902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O‘ZBEK TILIDA  QO‘SHMA  SO‘ZLAR  </a:t>
            </a:r>
            <a:r>
              <a:rPr lang="en-US" sz="32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BIRDAN ORTIQ   O‘ZAKDAN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TASHKIL TOPADI. 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Oltintepa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gulbog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guvohnoma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User\Рабочий стол\онлайн дарс\1-дарсга расмлар\IMG_20200805_062546_60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2"/>
          <a:stretch/>
        </p:blipFill>
        <p:spPr bwMode="auto">
          <a:xfrm rot="20384973">
            <a:off x="2113093" y="2166847"/>
            <a:ext cx="2448272" cy="37286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p:transition spd="slow" advClick="0"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/>
              <a:t>JUFT   SO‘ZLAR </a:t>
            </a:r>
            <a:endParaRPr lang="ru-RU" sz="40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5303912" y="1412776"/>
            <a:ext cx="4643470" cy="4560902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O‘ZBEK TILIDA  JUFT  SO‘ZLAR  </a:t>
            </a:r>
            <a:r>
              <a:rPr lang="en-US" sz="32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IKKI O‘ZAKDAN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TASHKIL TOPADI. 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qarindosh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urug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-joy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bordi-keldi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онлайн дарс\1-дарсга расмлар\IMG_20200805_062536_5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8487">
            <a:off x="1386300" y="1998412"/>
            <a:ext cx="3204816" cy="260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355</Words>
  <Application>Microsoft Office PowerPoint</Application>
  <PresentationFormat>Произвольный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Tayanch  so‘zlar </vt:lpstr>
      <vt:lpstr>Poytaxtdagi  yangi  inshootlar </vt:lpstr>
      <vt:lpstr>Презентация PowerPoint</vt:lpstr>
      <vt:lpstr>Anjumanlar   saroyi </vt:lpstr>
      <vt:lpstr>So‘zlarning tuzilishiga  ko‘ra turlari</vt:lpstr>
      <vt:lpstr>SODDA   SO‘ZLAR </vt:lpstr>
      <vt:lpstr>QO‘SHMA   SO‘ZLAR </vt:lpstr>
      <vt:lpstr>JUFT   SO‘ZLAR </vt:lpstr>
      <vt:lpstr>2- mashq.   Berilgan so‘zlardan sodda so‘zlarni ajratib oling va ular ihtirokida gaplar tuzing.  </vt:lpstr>
      <vt:lpstr>Lug‘at </vt:lpstr>
      <vt:lpstr>Uyga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47</cp:revision>
  <dcterms:created xsi:type="dcterms:W3CDTF">2020-08-03T09:44:14Z</dcterms:created>
  <dcterms:modified xsi:type="dcterms:W3CDTF">2020-12-17T17:07:47Z</dcterms:modified>
</cp:coreProperties>
</file>