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6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A8BD8-0C56-4581-A98E-AD617BC4B5A3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5B445-80E3-4CCC-890A-117B7E5B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403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FA906-F07A-44FF-9B2E-07A150DC620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10688-AA1E-4417-9E7A-8E5DE92BA68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6C2FC-B754-443A-8DDC-DB0867DFEDC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DE78F-535B-4E9B-82C6-4FBF4D9369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F8A33-028F-47C8-B27F-B3CD4C8C838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FD792-96E2-4061-8130-DDA30C8B845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07568" y="2204864"/>
            <a:ext cx="5400600" cy="1567946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28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>
                <a:solidFill>
                  <a:srgbClr val="2365C7"/>
                </a:solidFill>
                <a:latin typeface="Arial"/>
                <a:cs typeface="Arial"/>
              </a:rPr>
              <a:t>Poytaxtim</a:t>
            </a:r>
            <a:r>
              <a:rPr lang="en-US" sz="2800" b="1" dirty="0">
                <a:solidFill>
                  <a:srgbClr val="2365C7"/>
                </a:solidFill>
                <a:latin typeface="Arial"/>
                <a:cs typeface="Arial"/>
              </a:rPr>
              <a:t> – </a:t>
            </a:r>
            <a:r>
              <a:rPr lang="en-US" sz="2800" b="1" dirty="0" err="1">
                <a:solidFill>
                  <a:srgbClr val="2365C7"/>
                </a:solidFill>
                <a:latin typeface="Arial"/>
                <a:cs typeface="Arial"/>
              </a:rPr>
              <a:t>faxrim</a:t>
            </a:r>
            <a:r>
              <a:rPr lang="en-US" sz="2800" b="1" dirty="0">
                <a:solidFill>
                  <a:srgbClr val="2365C7"/>
                </a:solidFill>
                <a:latin typeface="Arial"/>
                <a:cs typeface="Arial"/>
              </a:rPr>
              <a:t> (</a:t>
            </a:r>
            <a:r>
              <a:rPr lang="en-US" sz="2800" b="1" dirty="0" err="1">
                <a:solidFill>
                  <a:srgbClr val="2365C7"/>
                </a:solidFill>
                <a:latin typeface="Arial"/>
                <a:cs typeface="Arial"/>
              </a:rPr>
              <a:t>So‘zlarning</a:t>
            </a:r>
            <a:r>
              <a:rPr lang="en-US" sz="28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2800" b="1" dirty="0" err="1">
                <a:solidFill>
                  <a:srgbClr val="2365C7"/>
                </a:solidFill>
                <a:latin typeface="Arial"/>
                <a:cs typeface="Arial"/>
              </a:rPr>
              <a:t>tuzilishiga</a:t>
            </a:r>
            <a:r>
              <a:rPr lang="en-US" sz="28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>
                <a:solidFill>
                  <a:srgbClr val="2365C7"/>
                </a:solidFill>
                <a:latin typeface="Arial"/>
                <a:cs typeface="Arial"/>
              </a:rPr>
              <a:t>ko‘ra</a:t>
            </a:r>
            <a:r>
              <a:rPr lang="en-US" sz="28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2800" b="1" dirty="0" err="1">
                <a:solidFill>
                  <a:srgbClr val="2365C7"/>
                </a:solidFill>
                <a:latin typeface="Arial"/>
                <a:cs typeface="Arial"/>
              </a:rPr>
              <a:t>turlari</a:t>
            </a:r>
            <a:r>
              <a:rPr lang="en-US" sz="2800" b="1" dirty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51584" y="4149080"/>
            <a:ext cx="5692305" cy="1578128"/>
          </a:xfrm>
          <a:prstGeom prst="rect">
            <a:avLst/>
          </a:prstGeom>
        </p:spPr>
        <p:txBody>
          <a:bodyPr vert="horz" wrap="square" lIns="0" tIns="26166" rIns="0" bIns="0" rtlCol="0">
            <a:spAutoFit/>
          </a:bodyPr>
          <a:lstStyle/>
          <a:p>
            <a:pPr marL="66737">
              <a:lnSpc>
                <a:spcPts val="4098"/>
              </a:lnSpc>
            </a:pPr>
            <a:r>
              <a:rPr sz="2472" dirty="0" err="1">
                <a:solidFill>
                  <a:srgbClr val="231F20"/>
                </a:solidFill>
                <a:latin typeface="Arial"/>
                <a:cs typeface="Arial"/>
              </a:rPr>
              <a:t>O‘qituvchi</a:t>
            </a:r>
            <a:r>
              <a:rPr sz="2472" dirty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endParaRPr sz="2472" dirty="0">
              <a:latin typeface="Arial"/>
              <a:cs typeface="Arial"/>
            </a:endParaRPr>
          </a:p>
          <a:p>
            <a:pPr marL="66737">
              <a:lnSpc>
                <a:spcPts val="4046"/>
              </a:lnSpc>
            </a:pPr>
            <a:r>
              <a:rPr lang="en-US" sz="2472" spc="10" dirty="0" err="1">
                <a:solidFill>
                  <a:srgbClr val="231F20"/>
                </a:solidFill>
                <a:latin typeface="Arial"/>
                <a:cs typeface="Arial"/>
              </a:rPr>
              <a:t>To‘rayeva</a:t>
            </a:r>
            <a:r>
              <a:rPr lang="en-US" sz="2472" spc="10" dirty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472" spc="10" dirty="0" err="1">
                <a:solidFill>
                  <a:srgbClr val="231F20"/>
                </a:solidFill>
                <a:latin typeface="Arial"/>
                <a:cs typeface="Arial"/>
              </a:rPr>
              <a:t>Munira</a:t>
            </a:r>
            <a:r>
              <a:rPr lang="en-US" sz="2472" spc="10" dirty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endParaRPr lang="uz-Cyrl-UZ" sz="2472" spc="1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66737">
              <a:lnSpc>
                <a:spcPts val="4046"/>
              </a:lnSpc>
            </a:pPr>
            <a:r>
              <a:rPr lang="en-US" sz="2472" spc="10" dirty="0" err="1" smtClean="0">
                <a:solidFill>
                  <a:srgbClr val="231F20"/>
                </a:solidFill>
                <a:latin typeface="Arial"/>
                <a:cs typeface="Arial"/>
              </a:rPr>
              <a:t>Samatovna</a:t>
            </a:r>
            <a:r>
              <a:rPr lang="en-US" sz="2472" spc="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endParaRPr sz="2472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43472" y="2276872"/>
            <a:ext cx="709093" cy="152546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7" name="object 7"/>
          <p:cNvSpPr/>
          <p:nvPr/>
        </p:nvSpPr>
        <p:spPr>
          <a:xfrm>
            <a:off x="1343472" y="4293096"/>
            <a:ext cx="709093" cy="140248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pic>
        <p:nvPicPr>
          <p:cNvPr id="1026" name="Picture 2" descr="C:\Documents and Settings\User\Рабочий стол\онлайн дарс\1-дарсга расмлар\IMG_20200805_062456_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2996952"/>
            <a:ext cx="3013888" cy="25170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19671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>
        <p14:rippl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7368" y="188640"/>
            <a:ext cx="11665296" cy="864096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2400" dirty="0" smtClean="0"/>
              <a:t>2- </a:t>
            </a:r>
            <a:r>
              <a:rPr lang="en-US" sz="2400" dirty="0" err="1" smtClean="0"/>
              <a:t>mashq</a:t>
            </a:r>
            <a:r>
              <a:rPr lang="en-US" sz="2400" dirty="0" smtClean="0"/>
              <a:t>.  </a:t>
            </a:r>
            <a:br>
              <a:rPr lang="en-US" sz="2400" dirty="0" smtClean="0"/>
            </a:br>
            <a:r>
              <a:rPr lang="en-US" sz="2400" dirty="0" err="1" smtClean="0"/>
              <a:t>Berilgan</a:t>
            </a:r>
            <a:r>
              <a:rPr lang="en-US" sz="2400" dirty="0" smtClean="0"/>
              <a:t> </a:t>
            </a:r>
            <a:r>
              <a:rPr lang="en-US" sz="2400" dirty="0" err="1" smtClean="0"/>
              <a:t>so‘zlardan</a:t>
            </a:r>
            <a:r>
              <a:rPr lang="en-US" sz="2400" dirty="0" smtClean="0"/>
              <a:t> </a:t>
            </a:r>
            <a:r>
              <a:rPr lang="en-US" sz="2400" dirty="0" err="1" smtClean="0"/>
              <a:t>sodda</a:t>
            </a:r>
            <a:r>
              <a:rPr lang="en-US" sz="2400" dirty="0" smtClean="0"/>
              <a:t> </a:t>
            </a:r>
            <a:r>
              <a:rPr lang="en-US" sz="2400" dirty="0" err="1" smtClean="0"/>
              <a:t>so‘zlarni</a:t>
            </a:r>
            <a:r>
              <a:rPr lang="en-US" sz="2400" dirty="0" smtClean="0"/>
              <a:t> </a:t>
            </a:r>
            <a:r>
              <a:rPr lang="en-US" sz="2400" dirty="0" err="1" smtClean="0"/>
              <a:t>ajratib</a:t>
            </a:r>
            <a:r>
              <a:rPr lang="en-US" sz="2400" dirty="0" smtClean="0"/>
              <a:t> </a:t>
            </a:r>
            <a:r>
              <a:rPr lang="en-US" sz="2400" dirty="0" err="1" smtClean="0"/>
              <a:t>oling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ular</a:t>
            </a:r>
            <a:r>
              <a:rPr lang="en-US" sz="2400" dirty="0" smtClean="0"/>
              <a:t> </a:t>
            </a:r>
            <a:r>
              <a:rPr lang="en-US" sz="2400" dirty="0" err="1" smtClean="0"/>
              <a:t>ihtirokida</a:t>
            </a:r>
            <a:r>
              <a:rPr lang="en-US" sz="2400" dirty="0" smtClean="0"/>
              <a:t> </a:t>
            </a:r>
            <a:r>
              <a:rPr lang="en-US" sz="2400" dirty="0" err="1" smtClean="0"/>
              <a:t>gaplar</a:t>
            </a:r>
            <a:r>
              <a:rPr lang="en-US" sz="2400" dirty="0" smtClean="0"/>
              <a:t> </a:t>
            </a:r>
            <a:r>
              <a:rPr lang="en-US" sz="2400" dirty="0" err="1" smtClean="0"/>
              <a:t>tuzing</a:t>
            </a:r>
            <a:r>
              <a:rPr lang="en-US" sz="2400" dirty="0" smtClean="0"/>
              <a:t>.  </a:t>
            </a:r>
            <a:endParaRPr lang="ru-RU" sz="2400" dirty="0"/>
          </a:p>
        </p:txBody>
      </p:sp>
      <p:pic>
        <p:nvPicPr>
          <p:cNvPr id="5122" name="Picture 2" descr="C:\Documents and Settings\User\Рабочий стол\онлайн дарс\1-дарсга расмлар\IMG_20200805_062530_0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196752"/>
            <a:ext cx="1619672" cy="117596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с двумя вырезанными противолежащими углами 2"/>
          <p:cNvSpPr/>
          <p:nvPr/>
        </p:nvSpPr>
        <p:spPr>
          <a:xfrm>
            <a:off x="1415480" y="2348880"/>
            <a:ext cx="4392488" cy="368576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Shahar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poytaxt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maktab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ilmli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chiroyli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6672064" y="2348880"/>
            <a:ext cx="4392488" cy="3685768"/>
          </a:xfrm>
          <a:prstGeom prst="snip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Shahrimiz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kundan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kun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chiroy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ochib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bormoqda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AutoNum type="arabicPeriod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Toshkent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O‘zbekistonning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poytaxti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AutoNum type="arabicPeriod"/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Maktab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seni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sog‘indik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Ilmli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buyuk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AutoNum type="arabicPeriod"/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Chiroyli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binolar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qad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ko‘tarmoqda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bizning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do‘stimiz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680505"/>
      </p:ext>
    </p:extLst>
  </p:cSld>
  <p:clrMapOvr>
    <a:masterClrMapping/>
  </p:clrMapOvr>
  <p:transition spd="slow" advClick="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Lug‘at</a:t>
            </a:r>
            <a:r>
              <a:rPr lang="en-US" sz="4000" dirty="0" smtClean="0"/>
              <a:t>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279576" y="1700808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 smtClean="0"/>
              <a:t>Inshoot</a:t>
            </a:r>
            <a:r>
              <a:rPr lang="en-US" sz="3200" b="1" dirty="0" smtClean="0"/>
              <a:t>   -  </a:t>
            </a:r>
            <a:r>
              <a:rPr lang="ru-RU" sz="3200" b="1" dirty="0" smtClean="0"/>
              <a:t>сооружение 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err="1" smtClean="0"/>
              <a:t>Ravon</a:t>
            </a:r>
            <a:r>
              <a:rPr lang="ru-RU" sz="3200" b="1" dirty="0" smtClean="0"/>
              <a:t>  -  гладкий </a:t>
            </a:r>
            <a:r>
              <a:rPr lang="en-US" sz="3200" b="1" dirty="0" smtClean="0"/>
              <a:t>  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err="1" smtClean="0"/>
              <a:t>Qiyofa</a:t>
            </a:r>
            <a:r>
              <a:rPr lang="ru-RU" sz="3200" b="1" dirty="0" smtClean="0"/>
              <a:t> – вид, лицо</a:t>
            </a:r>
            <a:r>
              <a:rPr lang="en-US" sz="3200" b="1" dirty="0" smtClean="0"/>
              <a:t> 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err="1" smtClean="0"/>
              <a:t>Yo‘lka</a:t>
            </a:r>
            <a:r>
              <a:rPr lang="ru-RU" sz="3200" b="1" dirty="0" smtClean="0"/>
              <a:t> – дорожка </a:t>
            </a:r>
            <a:r>
              <a:rPr lang="en-US" sz="3200" b="1" dirty="0" smtClean="0"/>
              <a:t> </a:t>
            </a:r>
          </a:p>
          <a:p>
            <a:pPr algn="ctr"/>
            <a:endParaRPr lang="en-US" sz="3200" b="1" dirty="0" smtClean="0"/>
          </a:p>
          <a:p>
            <a:pPr algn="ctr"/>
            <a:r>
              <a:rPr lang="en-US" sz="3200" b="1" dirty="0" err="1" smtClean="0"/>
              <a:t>Bezak</a:t>
            </a:r>
            <a:r>
              <a:rPr lang="en-US" sz="3200" b="1" dirty="0" smtClean="0"/>
              <a:t> </a:t>
            </a:r>
            <a:r>
              <a:rPr lang="ru-RU" sz="3200" b="1" dirty="0" smtClean="0"/>
              <a:t>– </a:t>
            </a:r>
            <a:r>
              <a:rPr lang="ru-RU" sz="3200" b="1" dirty="0" err="1" smtClean="0"/>
              <a:t>укращать</a:t>
            </a:r>
            <a:r>
              <a:rPr lang="ru-RU" sz="3200" b="1" dirty="0" smtClean="0"/>
              <a:t> </a:t>
            </a:r>
            <a:endParaRPr lang="en-US" sz="3200" b="1" dirty="0" smtClean="0"/>
          </a:p>
        </p:txBody>
      </p:sp>
      <p:pic>
        <p:nvPicPr>
          <p:cNvPr id="6146" name="Picture 2" descr="C:\Documents and Settings\User\Рабочий стол\онлайн дарс\1-дарсга расмлар\IMG_20200805_062531_7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2329532"/>
            <a:ext cx="2748905" cy="2198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9703"/>
      </p:ext>
    </p:extLst>
  </p:cSld>
  <p:clrMapOvr>
    <a:masterClrMapping/>
  </p:clrMapOvr>
  <p:transition spd="slow" advClick="0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Uyga</a:t>
            </a:r>
            <a:r>
              <a:rPr lang="en-US" sz="4000" dirty="0" smtClean="0"/>
              <a:t> </a:t>
            </a:r>
            <a:r>
              <a:rPr lang="en-US" sz="4000" dirty="0" err="1" smtClean="0"/>
              <a:t>topshiriq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15680" y="1556792"/>
            <a:ext cx="7704856" cy="45259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Shahringizda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qurilgan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inshootlar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ma‘lumot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ma‘lumotingizda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etsin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8194" name="Picture 2" descr="C:\Documents and Settings\User\Рабочий стол\онлайн дарс\1-дарсга расмлар\IMG_20200805_062540_2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492896"/>
            <a:ext cx="2676711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74610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495107"/>
      </p:ext>
    </p:extLst>
  </p:cSld>
  <p:clrMapOvr>
    <a:masterClrMapping/>
  </p:clrMapOvr>
  <p:transition spd="slow" advClick="0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Tayanch</a:t>
            </a:r>
            <a:r>
              <a:rPr lang="en-US" sz="4000" dirty="0" smtClean="0"/>
              <a:t>  </a:t>
            </a:r>
            <a:r>
              <a:rPr lang="en-US" sz="4000" dirty="0" err="1" smtClean="0"/>
              <a:t>so‘zlar</a:t>
            </a:r>
            <a:r>
              <a:rPr lang="en-US" sz="4000" dirty="0" smtClean="0"/>
              <a:t> </a:t>
            </a:r>
            <a:endParaRPr lang="ru-RU" sz="4000" dirty="0"/>
          </a:p>
        </p:txBody>
      </p:sp>
      <p:sp>
        <p:nvSpPr>
          <p:cNvPr id="4" name="Овал 3"/>
          <p:cNvSpPr/>
          <p:nvPr/>
        </p:nvSpPr>
        <p:spPr>
          <a:xfrm>
            <a:off x="4871864" y="1412776"/>
            <a:ext cx="6286544" cy="462672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poytaxt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joy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binolari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inshoot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Documents and Settings\User\Рабочий стол\онлайн дарс\1-дарсга расмлар\IMG_20200804_171024_2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85177">
            <a:off x="905386" y="2102530"/>
            <a:ext cx="3282001" cy="30480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Poytaxtdagi</a:t>
            </a:r>
            <a:r>
              <a:rPr lang="en-US" sz="4000" dirty="0" smtClean="0"/>
              <a:t>  </a:t>
            </a:r>
            <a:r>
              <a:rPr lang="en-US" sz="4000" dirty="0" err="1" smtClean="0"/>
              <a:t>yangi</a:t>
            </a:r>
            <a:r>
              <a:rPr lang="en-US" sz="4000" dirty="0" smtClean="0"/>
              <a:t>  </a:t>
            </a:r>
            <a:r>
              <a:rPr lang="en-US" sz="4000" dirty="0" err="1" smtClean="0"/>
              <a:t>inshootlar</a:t>
            </a:r>
            <a:r>
              <a:rPr lang="en-US" sz="4000" dirty="0" smtClean="0"/>
              <a:t>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279576" y="1628800"/>
            <a:ext cx="8229600" cy="4525963"/>
          </a:xfrm>
        </p:spPr>
        <p:txBody>
          <a:bodyPr>
            <a:noAutofit/>
          </a:bodyPr>
          <a:lstStyle/>
          <a:p>
            <a:pPr algn="ctr"/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Toshkent –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O‘zbekiston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Respublikasining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poytaxti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Keyingi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yillarda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poytaxtimiz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qiyofasi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tanib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bo‘lmas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darajada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o‘zgarib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kundan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kunga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chiroyli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bormoqda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Sharqona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milliy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uslublarda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ko‘plab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inshootlar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barpo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etildi</a:t>
            </a:r>
            <a:r>
              <a:rPr lang="en-US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3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Шестиугольник 1"/>
          <p:cNvSpPr/>
          <p:nvPr/>
        </p:nvSpPr>
        <p:spPr>
          <a:xfrm>
            <a:off x="5087888" y="3212976"/>
            <a:ext cx="2232248" cy="1440160"/>
          </a:xfrm>
          <a:prstGeom prst="hexagon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qurilgan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inshootlar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256240" y="3212976"/>
            <a:ext cx="2520280" cy="122956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kutubxona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824192" y="5085184"/>
            <a:ext cx="2664296" cy="120320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Metro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yo‘nalishining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bekatlari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03512" y="3212976"/>
            <a:ext cx="2592288" cy="12541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Sport 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majmualari</a:t>
            </a:r>
            <a:endPara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63552" y="5157192"/>
            <a:ext cx="2664296" cy="122956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turar</a:t>
            </a: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joy </a:t>
            </a:r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binolari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27848" y="1484784"/>
            <a:ext cx="2880320" cy="103283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Ijodiyot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uz-Cyrl-UZ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markazlari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6240016" y="2564904"/>
            <a:ext cx="0" cy="5760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7464152" y="3861048"/>
            <a:ext cx="57606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104112" y="4581128"/>
            <a:ext cx="72008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4727848" y="4581128"/>
            <a:ext cx="576064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4511824" y="3861048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10070" y="6453336"/>
            <a:ext cx="465102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073835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428343" y="2276872"/>
            <a:ext cx="2689225" cy="414338"/>
          </a:xfr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Anjumanlar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saroyi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User\Рабочий стол\онлайн дарс\1-дарсга расмлар\IMG_20200805_062452_1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1352029"/>
            <a:ext cx="2667000" cy="2076971"/>
          </a:xfrm>
          <a:prstGeom prst="rect">
            <a:avLst/>
          </a:prstGeom>
          <a:noFill/>
          <a:ln w="28575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Documents and Settings\User\Рабочий стол\онлайн дарс\1-дарсга расмлар\IMG_20200805_062456_0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1412776"/>
            <a:ext cx="2619375" cy="2086140"/>
          </a:xfrm>
          <a:prstGeom prst="rect">
            <a:avLst/>
          </a:prstGeom>
          <a:noFill/>
          <a:ln w="28575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3526968" y="4797152"/>
            <a:ext cx="2602567" cy="43691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Toshkent  city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9336360" y="2204864"/>
            <a:ext cx="2602567" cy="43691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tx1"/>
                </a:solidFill>
              </a:rPr>
              <a:t>Mustaqillik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maydoni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9408368" y="4797152"/>
            <a:ext cx="2602567" cy="43691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tx1"/>
                </a:solidFill>
              </a:rPr>
              <a:t>Turar</a:t>
            </a:r>
            <a:r>
              <a:rPr lang="en-US" dirty="0">
                <a:solidFill>
                  <a:schemeClr val="tx1"/>
                </a:solidFill>
              </a:rPr>
              <a:t> joy </a:t>
            </a:r>
            <a:r>
              <a:rPr lang="en-US" dirty="0" err="1">
                <a:solidFill>
                  <a:schemeClr val="tx1"/>
                </a:solidFill>
              </a:rPr>
              <a:t>majmualari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9" name="Picture 7" descr="C:\Documents and Settings\User\Рабочий стол\онлайн дарс\1-дарсга расмлар\IMG_20200805_062515_52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3933056"/>
            <a:ext cx="2664296" cy="2288733"/>
          </a:xfrm>
          <a:prstGeom prst="rect">
            <a:avLst/>
          </a:prstGeom>
          <a:noFill/>
          <a:ln w="28575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Documents and Settings\User\Рабочий стол\онлайн дарс\1-дарсга расмлар\IMG_20200805_062521_89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3861048"/>
            <a:ext cx="2540044" cy="2448272"/>
          </a:xfrm>
          <a:prstGeom prst="rect">
            <a:avLst/>
          </a:prstGeom>
          <a:noFill/>
          <a:ln w="28575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C:\Documents and Settings\User\Рабочий стол\онлайн дарс\1-дарсга расмлар\IMG_20200805_062611_56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3140968"/>
            <a:ext cx="1224136" cy="1449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Documents and Settings\User\Рабочий стол\онлайн дарс\1-дарсга расмлар\IMG_20200805_062611_56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432" y="3068960"/>
            <a:ext cx="1224136" cy="1449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504324" y="6453336"/>
            <a:ext cx="451975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4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0"/>
                            </p:stCondLst>
                            <p:childTnLst>
                              <p:par>
                                <p:cTn id="4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8000"/>
                            </p:stCondLst>
                            <p:childTnLst>
                              <p:par>
                                <p:cTn id="47" presetID="21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1000"/>
                            </p:stCondLst>
                            <p:childTnLst>
                              <p:par>
                                <p:cTn id="51" presetID="6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>
                <a:solidFill>
                  <a:prstClr val="white"/>
                </a:solidFill>
              </a:rPr>
              <a:t>So‘zlarning</a:t>
            </a:r>
            <a:r>
              <a:rPr lang="en-US" sz="3600" dirty="0" smtClean="0">
                <a:solidFill>
                  <a:prstClr val="white"/>
                </a:solidFill>
              </a:rPr>
              <a:t> </a:t>
            </a:r>
            <a:r>
              <a:rPr lang="en-US" sz="3600" dirty="0" err="1">
                <a:solidFill>
                  <a:prstClr val="white"/>
                </a:solidFill>
              </a:rPr>
              <a:t>tuzilishiga</a:t>
            </a:r>
            <a:r>
              <a:rPr lang="en-US" sz="3600" dirty="0">
                <a:solidFill>
                  <a:prstClr val="white"/>
                </a:solidFill>
              </a:rPr>
              <a:t>  </a:t>
            </a:r>
            <a:r>
              <a:rPr lang="en-US" sz="3600" dirty="0" err="1" smtClean="0">
                <a:solidFill>
                  <a:prstClr val="white"/>
                </a:solidFill>
              </a:rPr>
              <a:t>ko‘ra</a:t>
            </a:r>
            <a:r>
              <a:rPr lang="en-US" sz="3600" dirty="0" smtClean="0">
                <a:solidFill>
                  <a:prstClr val="white"/>
                </a:solidFill>
              </a:rPr>
              <a:t> </a:t>
            </a:r>
            <a:r>
              <a:rPr lang="en-US" sz="3600" dirty="0" err="1">
                <a:solidFill>
                  <a:prstClr val="white"/>
                </a:solidFill>
              </a:rPr>
              <a:t>turlari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343472" y="1340768"/>
            <a:ext cx="9721080" cy="5112568"/>
          </a:xfrm>
        </p:spPr>
        <p:txBody>
          <a:bodyPr>
            <a:normAutofit/>
          </a:bodyPr>
          <a:lstStyle/>
          <a:p>
            <a:pPr algn="ctr"/>
            <a:endParaRPr lang="uz-Cyrl-UZ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smtClean="0">
                <a:solidFill>
                  <a:srgbClr val="C00000"/>
                </a:solidFill>
              </a:rPr>
              <a:t>BILIB  OLING!!!</a:t>
            </a:r>
          </a:p>
          <a:p>
            <a:endParaRPr lang="en-US" sz="3500" dirty="0" smtClean="0"/>
          </a:p>
          <a:p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tilida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tuzilishiga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ko‘ra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66675">
              <a:buFont typeface="+mj-lt"/>
              <a:buAutoNum type="arabicPeriod"/>
            </a:pPr>
            <a:r>
              <a:rPr lang="uz-Cyrl-U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Sodda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66675">
              <a:buFont typeface="+mj-lt"/>
              <a:buAutoNum type="arabicPeriod"/>
            </a:pPr>
            <a:r>
              <a:rPr lang="uz-Cyrl-U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Qo‘shma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66675">
              <a:buFont typeface="+mj-lt"/>
              <a:buAutoNum type="arabicPeriod"/>
            </a:pPr>
            <a:r>
              <a:rPr lang="uz-Cyrl-U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Juft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624" y="1412776"/>
            <a:ext cx="1594463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64152" y="6453336"/>
            <a:ext cx="4537866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smtClean="0"/>
              <a:t>SODDA   SO‘ZLAR </a:t>
            </a:r>
            <a:endParaRPr lang="ru-RU" sz="3600" dirty="0"/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5524496" y="1643050"/>
            <a:ext cx="4643470" cy="4090206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 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O‘ZBEK TILIDA  SODDA  SO‘ZLAR  </a:t>
            </a:r>
            <a:r>
              <a:rPr lang="en-US" sz="32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BIR  O‘ZAKDAN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TASHKIL TOPADI. </a:t>
            </a:r>
          </a:p>
          <a:p>
            <a:pPr algn="ctr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shahar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bunyodkor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o‘ynamoq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photo_2020-08-03_13-54-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6910" y="1857364"/>
            <a:ext cx="2984500" cy="4346588"/>
          </a:xfrm>
          <a:prstGeom prst="rect">
            <a:avLst/>
          </a:prstGeom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64152" y="6453336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smtClean="0"/>
              <a:t>QO‘SHMA   SO‘ZLAR </a:t>
            </a:r>
            <a:endParaRPr lang="ru-RU" sz="4000" dirty="0"/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5524496" y="1643050"/>
            <a:ext cx="4643470" cy="4560902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 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O‘ZBEK TILIDA  QO‘SHMA  SO‘ZLAR  </a:t>
            </a:r>
            <a:r>
              <a:rPr lang="en-US" sz="32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BIRDAN ORTIQ   O‘ZAKDAN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TASHKIL TOPADI. </a:t>
            </a:r>
          </a:p>
          <a:p>
            <a:pPr algn="ctr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Oltintepa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gulbog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‘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guvohnoma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Documents and Settings\User\Рабочий стол\онлайн дарс\1-дарсга расмлар\IMG_20200805_062546_608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92"/>
          <a:stretch/>
        </p:blipFill>
        <p:spPr bwMode="auto">
          <a:xfrm rot="20384973">
            <a:off x="2113093" y="2166847"/>
            <a:ext cx="2448272" cy="37286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64152" y="6453336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582429"/>
      </p:ext>
    </p:extLst>
  </p:cSld>
  <p:clrMapOvr>
    <a:masterClrMapping/>
  </p:clrMapOvr>
  <p:transition spd="slow" advClick="0"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smtClean="0"/>
              <a:t>JUFT   SO‘ZLAR </a:t>
            </a:r>
            <a:endParaRPr lang="ru-RU" sz="4000" dirty="0"/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5303912" y="1412776"/>
            <a:ext cx="4643470" cy="4560902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 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O‘ZBEK TILIDA  JUFT  SO‘ZLAR  </a:t>
            </a:r>
            <a:r>
              <a:rPr lang="en-US" sz="32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IKKI O‘ZAKDAN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TASHKIL TOPADI. </a:t>
            </a:r>
          </a:p>
          <a:p>
            <a:pPr algn="ctr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qarindosh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urug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‘</a:t>
            </a: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-joy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bordi-keldi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Documents and Settings\User\Рабочий стол\онлайн дарс\1-дарсга расмлар\IMG_20200805_062536_5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88487">
            <a:off x="1386300" y="1998412"/>
            <a:ext cx="3204816" cy="2605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066365"/>
      </p:ext>
    </p:extLst>
  </p:cSld>
  <p:clrMapOvr>
    <a:masterClrMapping/>
  </p:clrMapOvr>
  <p:transition spd="slow" advClick="0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355</Words>
  <Application>Microsoft Office PowerPoint</Application>
  <PresentationFormat>Произвольный</PresentationFormat>
  <Paragraphs>86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O‘zbek tili</vt:lpstr>
      <vt:lpstr>Tayanch  so‘zlar </vt:lpstr>
      <vt:lpstr>Poytaxtdagi  yangi  inshootlar </vt:lpstr>
      <vt:lpstr>Презентация PowerPoint</vt:lpstr>
      <vt:lpstr>Anjumanlar   saroyi </vt:lpstr>
      <vt:lpstr>So‘zlarning tuzilishiga  ko‘ra turlari</vt:lpstr>
      <vt:lpstr>SODDA   SO‘ZLAR </vt:lpstr>
      <vt:lpstr>QO‘SHMA   SO‘ZLAR </vt:lpstr>
      <vt:lpstr>JUFT   SO‘ZLAR </vt:lpstr>
      <vt:lpstr>2- mashq.   Berilgan so‘zlardan sodda so‘zlarni ajratib oling va ular ihtirokida gaplar tuzing.  </vt:lpstr>
      <vt:lpstr>Lug‘at </vt:lpstr>
      <vt:lpstr>Uyga topshiriq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47</cp:revision>
  <dcterms:created xsi:type="dcterms:W3CDTF">2020-08-03T09:44:14Z</dcterms:created>
  <dcterms:modified xsi:type="dcterms:W3CDTF">2020-12-17T17:07:47Z</dcterms:modified>
</cp:coreProperties>
</file>