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2" r:id="rId4"/>
    <p:sldId id="289" r:id="rId5"/>
    <p:sldId id="290" r:id="rId6"/>
    <p:sldId id="291" r:id="rId7"/>
    <p:sldId id="293" r:id="rId8"/>
    <p:sldId id="294" r:id="rId9"/>
    <p:sldId id="288" r:id="rId10"/>
    <p:sldId id="296" r:id="rId11"/>
    <p:sldId id="297" r:id="rId12"/>
    <p:sldId id="298" r:id="rId13"/>
    <p:sldId id="299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31DD-230B-4965-A0CA-5C0778DA8F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F507-147B-4FEF-988C-05FF46473F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79FF-F818-4226-93DB-6667491EAC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A426-2791-42F0-94C1-E1EB1EE6AA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60FB-E78F-4088-9A7D-58871833BE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8BD9-722A-42B5-8BAB-760369E189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/>
              <a:t>O‘zbek</a:t>
            </a:r>
            <a:r>
              <a:rPr lang="en-US" sz="3600" dirty="0"/>
              <a:t> </a:t>
            </a:r>
            <a:r>
              <a:rPr lang="en-US" sz="3600" dirty="0" err="1" smtClean="0"/>
              <a:t>tili</a:t>
            </a:r>
            <a:endParaRPr lang="ru-RU"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3024166" y="2364094"/>
            <a:ext cx="6240186" cy="210655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3200" b="1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(So‘zlarning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qo‘shimchalarning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r>
              <a:rPr lang="en-US" sz="2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sz="28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9071" y="4581128"/>
            <a:ext cx="4896544" cy="157812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b="1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b="1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b="1" spc="10" dirty="0" err="1" smtClean="0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ru-RU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472" b="1" spc="10" dirty="0" err="1" smtClean="0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  <a:p>
            <a:pPr marL="66737">
              <a:lnSpc>
                <a:spcPts val="4046"/>
              </a:lnSpc>
            </a:pPr>
            <a:r>
              <a:rPr lang="en-US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endParaRPr lang="uz-Cyrl-UZ" sz="2472" b="1" spc="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75520" y="2364094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775520" y="4308909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4" name="Picture 3" descr="C:\Documents and Settings\User\Рабочий стол\расмчалар\FB_IMG_159861103352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3"/>
          <a:stretch/>
        </p:blipFill>
        <p:spPr bwMode="auto">
          <a:xfrm>
            <a:off x="9233545" y="4149080"/>
            <a:ext cx="2592288" cy="2204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149046" y="6388284"/>
            <a:ext cx="5839152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9169" y="1268760"/>
            <a:ext cx="9789479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9169" y="2204864"/>
            <a:ext cx="9789479" cy="43924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kunlarimda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uyqusiz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tunlarimda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…. 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serquyosh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farzandiman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Durdona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chizg‘ichini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qalamdoniga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Maqtanchoq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bolani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yoqtirmaydi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Shahrimizdagi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oromgohni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ko‘rdik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Documents and Settings\User\Рабочий стол\расмчалар\FB_IMG_1598611023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84784"/>
            <a:ext cx="1731801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161505" y="6377941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6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Topshiriqni</a:t>
            </a:r>
            <a:r>
              <a:rPr lang="en-US" sz="3600" dirty="0" smtClean="0"/>
              <a:t>  </a:t>
            </a:r>
            <a:r>
              <a:rPr lang="en-US" sz="3600" dirty="0" err="1" smtClean="0"/>
              <a:t>tekshiramiz</a:t>
            </a:r>
            <a:endParaRPr lang="ru-RU" sz="3600" dirty="0"/>
          </a:p>
        </p:txBody>
      </p:sp>
      <p:sp>
        <p:nvSpPr>
          <p:cNvPr id="3" name="Десятиугольник 2"/>
          <p:cNvSpPr/>
          <p:nvPr/>
        </p:nvSpPr>
        <p:spPr>
          <a:xfrm>
            <a:off x="4553113" y="3284749"/>
            <a:ext cx="3672408" cy="11521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qalamdoniga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есятиугольник 17"/>
          <p:cNvSpPr/>
          <p:nvPr/>
        </p:nvSpPr>
        <p:spPr>
          <a:xfrm>
            <a:off x="8112224" y="2182376"/>
            <a:ext cx="3672408" cy="1152128"/>
          </a:xfrm>
          <a:prstGeom prst="decag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serquyosh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Десятиугольник 18"/>
          <p:cNvSpPr/>
          <p:nvPr/>
        </p:nvSpPr>
        <p:spPr>
          <a:xfrm>
            <a:off x="4417441" y="1440214"/>
            <a:ext cx="3672408" cy="1152128"/>
          </a:xfrm>
          <a:prstGeom prst="dec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Десятиугольник 19"/>
          <p:cNvSpPr/>
          <p:nvPr/>
        </p:nvSpPr>
        <p:spPr>
          <a:xfrm>
            <a:off x="629510" y="2396452"/>
            <a:ext cx="3672408" cy="115212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kunlarimda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Десятиугольник 20"/>
          <p:cNvSpPr/>
          <p:nvPr/>
        </p:nvSpPr>
        <p:spPr>
          <a:xfrm>
            <a:off x="8168873" y="4230414"/>
            <a:ext cx="3672408" cy="1152128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tunlarimda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Десятиугольник 21"/>
          <p:cNvSpPr/>
          <p:nvPr/>
        </p:nvSpPr>
        <p:spPr>
          <a:xfrm>
            <a:off x="4436610" y="5332787"/>
            <a:ext cx="3672408" cy="1152128"/>
          </a:xfrm>
          <a:prstGeom prst="dec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oromgohni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Десятиугольник 22"/>
          <p:cNvSpPr/>
          <p:nvPr/>
        </p:nvSpPr>
        <p:spPr>
          <a:xfrm>
            <a:off x="616980" y="4230414"/>
            <a:ext cx="3672408" cy="1152128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maqtanchoq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23992" y="6339205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59328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368" y="1988840"/>
            <a:ext cx="11449272" cy="4608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hayotimizni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yuksaltirish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gapirganda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xususida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to‘xtalish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o‘rinlidir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mehr-oqibat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totuvlik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to‘y-tomosha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ma’rakalarni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bamaslahat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an’analar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avvalambor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qadim-qadimdan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egallagani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“Mahalla –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naqlni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endParaRPr lang="en-US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5951984" y="6487646"/>
            <a:ext cx="605517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7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Topshiriqni</a:t>
            </a:r>
            <a:r>
              <a:rPr lang="en-US" sz="3600" dirty="0" smtClean="0"/>
              <a:t> </a:t>
            </a:r>
            <a:r>
              <a:rPr lang="en-US" sz="3600" dirty="0" err="1" smtClean="0"/>
              <a:t>tekshiramiz</a:t>
            </a:r>
            <a:r>
              <a:rPr lang="en-US" sz="3600" dirty="0" smtClean="0"/>
              <a:t>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3360536"/>
            <a:ext cx="1872208" cy="10500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84272" y="1869361"/>
            <a:ext cx="2407672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totuvlik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19942" y="3360536"/>
            <a:ext cx="2372002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19942" y="4869358"/>
            <a:ext cx="2372002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an’ana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7883578">
            <a:off x="2438630" y="4247573"/>
            <a:ext cx="155541" cy="1297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4372557">
            <a:off x="2390610" y="2060358"/>
            <a:ext cx="132141" cy="1367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2651775" y="3369520"/>
            <a:ext cx="175710" cy="846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86625" y="3397021"/>
            <a:ext cx="1872208" cy="10500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192344" y="1865597"/>
            <a:ext cx="2736304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192344" y="3407276"/>
            <a:ext cx="2736304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184046" y="4952729"/>
            <a:ext cx="2744601" cy="10397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14372557">
            <a:off x="8308789" y="2225588"/>
            <a:ext cx="132245" cy="1367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6200000">
            <a:off x="8486744" y="3521920"/>
            <a:ext cx="175710" cy="846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7883578">
            <a:off x="8297141" y="4336882"/>
            <a:ext cx="155541" cy="1297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152775" y="6381328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Mustaqil</a:t>
            </a:r>
            <a:r>
              <a:rPr lang="en-US" sz="3600" dirty="0" smtClean="0"/>
              <a:t>  </a:t>
            </a:r>
            <a:r>
              <a:rPr lang="en-US" sz="3600" dirty="0" err="1" smtClean="0"/>
              <a:t>bajarish</a:t>
            </a:r>
            <a:r>
              <a:rPr lang="en-US" sz="3600" dirty="0" smtClean="0"/>
              <a:t>  </a:t>
            </a:r>
            <a:r>
              <a:rPr lang="en-US" sz="3600" dirty="0" err="1" smtClean="0"/>
              <a:t>uchun</a:t>
            </a:r>
            <a:r>
              <a:rPr lang="en-US" sz="3600" dirty="0" smtClean="0"/>
              <a:t>  </a:t>
            </a:r>
            <a:r>
              <a:rPr lang="en-US" sz="3600" dirty="0" err="1" smtClean="0"/>
              <a:t>topshiriq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pic>
        <p:nvPicPr>
          <p:cNvPr id="6" name="Рисунок 5" descr="C:\Documents and Settings\User\Рабочий стол\расмчалар\FB_IMG_159861065864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6"/>
          <a:stretch/>
        </p:blipFill>
        <p:spPr bwMode="auto">
          <a:xfrm rot="1591960">
            <a:off x="8228667" y="1825161"/>
            <a:ext cx="2602345" cy="43588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95400" y="1988840"/>
            <a:ext cx="6400845" cy="396044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no-,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3600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3600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be-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qatnashsin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5951984" y="6389995"/>
            <a:ext cx="605517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2980" y="1340768"/>
            <a:ext cx="6696744" cy="5594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684" y="2420887"/>
            <a:ext cx="5328592" cy="9108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Maktabingizda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8684" y="3445768"/>
            <a:ext cx="5328592" cy="9108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yurish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qoidalarini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8684" y="4470650"/>
            <a:ext cx="5328592" cy="9745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Mahallangiz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8684" y="5559257"/>
            <a:ext cx="5328592" cy="9660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ma‘lumot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605605" y="2420888"/>
            <a:ext cx="5328592" cy="8723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ma’naviy-ma’rifiy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05605" y="3445767"/>
            <a:ext cx="5328592" cy="9108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yurganda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piyodalar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yo‘lakchasidan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yurish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20021" y="4509119"/>
            <a:ext cx="5328592" cy="9361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10788" y="5559257"/>
            <a:ext cx="5328592" cy="9660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no-,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be-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735960" y="270892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766440" y="3640779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5756400" y="470413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5732954" y="575426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C:\Documents and Settings\User\Рабочий стол\расмчалар\FB_IMG_15986107502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277819"/>
            <a:ext cx="2266950" cy="9990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6131267" y="6453336"/>
            <a:ext cx="5911160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6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860374" y="3219866"/>
            <a:ext cx="4392488" cy="12961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Poytaxtdagi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binolarni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онлайн дарс\1-дарсга расмлар\скачанные файлы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348196"/>
            <a:ext cx="2515112" cy="13795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ser\Рабочий стол\онлайн дарс\1-дарсга расмлар\скачанные файлы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48" y="1348196"/>
            <a:ext cx="2515112" cy="13795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ser\Рабочий стол\онлайн дарс\1-дарсга расмлар\скачанные файлы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585" y="5013202"/>
            <a:ext cx="2543175" cy="14401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User\Рабочий стол\онлайн дарс\1-дарсга расмлар\IMG_20200805_062524_2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48" y="3129615"/>
            <a:ext cx="2515112" cy="13795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User\Рабочий стол\онлайн дарс\1-дарсга расмлар\IMG_20200805_062448_27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677" y="5013201"/>
            <a:ext cx="2665883" cy="14401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User\Рабочий стол\онлайн дарс\1-дарсга расмлар\IMG_20200805_062453_70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641" y="5013202"/>
            <a:ext cx="2487267" cy="14401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User\Рабочий стол\онлайн дарс\1-дарсга расмлар\IMG_20200805_062501_17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3171295"/>
            <a:ext cx="2515112" cy="13795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>
            <a:off x="8312872" y="3690514"/>
            <a:ext cx="807464" cy="257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120693">
            <a:off x="7886190" y="3038972"/>
            <a:ext cx="853365" cy="29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255314">
            <a:off x="8014344" y="4363382"/>
            <a:ext cx="853365" cy="29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2923450">
            <a:off x="3524010" y="3013710"/>
            <a:ext cx="853365" cy="29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236978">
            <a:off x="3467419" y="4405063"/>
            <a:ext cx="853365" cy="29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2989036" y="3690514"/>
            <a:ext cx="802708" cy="257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5989237" y="2860906"/>
            <a:ext cx="392469" cy="257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959609" y="4636869"/>
            <a:ext cx="392469" cy="257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C:\Users\akosh\Desktop\онлайн дарс\1-дарсга расмлар\IMG_20200805_062452_125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9" r="4376" b="6819"/>
          <a:stretch/>
        </p:blipFill>
        <p:spPr bwMode="auto">
          <a:xfrm>
            <a:off x="8034641" y="1285319"/>
            <a:ext cx="2515112" cy="14873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26990" y="6402891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79576" y="332657"/>
            <a:ext cx="8064896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Documents and Settings\User\Рабочий стол\расмчалар\FB_IMG_15986110237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88640"/>
            <a:ext cx="126074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Рабочий стол\расмчалар\FB_IMG_15986106353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3973">
            <a:off x="7392144" y="2492896"/>
            <a:ext cx="42862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63352" y="1390130"/>
            <a:ext cx="6480720" cy="513521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o‘zakdan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o‘zakdan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o‘zakdan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6022054" y="6379633"/>
            <a:ext cx="5983168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guruhiga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2348880"/>
            <a:ext cx="11593288" cy="41764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qo‘lqop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belbog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past,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boychechak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ertapishar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joy,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155541" y="6379634"/>
            <a:ext cx="5839151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58477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34233"/>
            <a:ext cx="345638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1040" y="1231975"/>
            <a:ext cx="34763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33006" y="1231975"/>
            <a:ext cx="345638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3352" y="2175114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99356" y="2933328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63483" y="3695397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2395" y="4437112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68143" y="5157192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63352" y="5877272"/>
            <a:ext cx="3384376" cy="60581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367808" y="2198774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og‘bon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351040" y="2933328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boychechak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439816" y="3645812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qo‘lqop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416370" y="4412959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elbog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442996" y="5156700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ertapishar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439816" y="5877272"/>
            <a:ext cx="3384376" cy="6058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asalari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499347" y="2175114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katta-kichik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462740" y="2919023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8473048" y="3645812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past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473048" y="4437112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473048" y="5157192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joy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8473048" y="5896243"/>
            <a:ext cx="3384376" cy="60581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59996" y="6320343"/>
            <a:ext cx="601995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0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91544" y="332657"/>
            <a:ext cx="8352928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01712"/>
            <a:ext cx="1159328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ketma-ketlikda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2276872"/>
            <a:ext cx="11521280" cy="4320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sport,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Biz,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faxrlanmoq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расмчалар\FB_IMG_1598610672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3645024"/>
            <a:ext cx="1944216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ser\Рабочий стол\расмчалар\FB_IMG_1598610992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60647"/>
            <a:ext cx="1224136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89497" y="6377941"/>
            <a:ext cx="5839151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6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352" y="1340768"/>
            <a:ext cx="1166529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joy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qurilmoqda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2920" y="2420888"/>
            <a:ext cx="1166529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sport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etilmoqda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352" y="3458627"/>
            <a:ext cx="1166529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Biz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3352" y="4509120"/>
            <a:ext cx="1166529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faxrlanaman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5589240"/>
            <a:ext cx="11665296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87908" y="6441478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Bilib</a:t>
            </a:r>
            <a:r>
              <a:rPr lang="en-US" sz="3600" dirty="0" smtClean="0"/>
              <a:t> </a:t>
            </a:r>
            <a:r>
              <a:rPr lang="en-US" sz="3600" dirty="0" err="1" smtClean="0"/>
              <a:t>oling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358708"/>
            <a:ext cx="9217024" cy="511256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Рисунок 6" descr="C:\Documents and Settings\User\Рабочий стол\расмчалар\FB_IMG_159861063214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2"/>
          <a:stretch/>
        </p:blipFill>
        <p:spPr bwMode="auto">
          <a:xfrm>
            <a:off x="9768408" y="1502724"/>
            <a:ext cx="2054052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312024" y="6438721"/>
            <a:ext cx="5767144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628</Words>
  <Application>Microsoft Office PowerPoint</Application>
  <PresentationFormat>Произвольный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Avvalgi darsda o‘tilgan  mavzuni  tekshiramiz</vt:lpstr>
      <vt:lpstr>Topshiriq. </vt:lpstr>
      <vt:lpstr>Bilib oling.</vt:lpstr>
      <vt:lpstr>Topshiriq.  </vt:lpstr>
      <vt:lpstr>Topshiriqni  tekshiramiz.</vt:lpstr>
      <vt:lpstr>Topshiriq. </vt:lpstr>
      <vt:lpstr>Topshiriqni  tekshiramiz.</vt:lpstr>
      <vt:lpstr>Bilib oling.</vt:lpstr>
      <vt:lpstr>Topshiriq.</vt:lpstr>
      <vt:lpstr>Topshiriqni  tekshiramiz</vt:lpstr>
      <vt:lpstr>Topshiriq</vt:lpstr>
      <vt:lpstr>Topshiriqni tekshiramiz. </vt:lpstr>
      <vt:lpstr>Mustaqil  bajarish  uchun  topshiriq.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253</cp:revision>
  <dcterms:created xsi:type="dcterms:W3CDTF">2020-08-03T09:44:14Z</dcterms:created>
  <dcterms:modified xsi:type="dcterms:W3CDTF">2020-12-16T14:35:56Z</dcterms:modified>
</cp:coreProperties>
</file>