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72" r:id="rId4"/>
    <p:sldId id="287" r:id="rId5"/>
    <p:sldId id="262" r:id="rId6"/>
    <p:sldId id="266" r:id="rId7"/>
    <p:sldId id="268" r:id="rId8"/>
    <p:sldId id="275" r:id="rId9"/>
    <p:sldId id="270" r:id="rId10"/>
    <p:sldId id="278" r:id="rId11"/>
    <p:sldId id="271" r:id="rId12"/>
    <p:sldId id="279" r:id="rId13"/>
    <p:sldId id="280" r:id="rId14"/>
    <p:sldId id="286" r:id="rId15"/>
    <p:sldId id="28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8373A-9E77-4DCE-B2D6-4C46B44086B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90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648F-0F93-4692-934C-97679168619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A64BF-A414-41B6-BE95-40FCA2456E4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FE683-240B-4F60-B4E0-0B047796AE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E11B7-4DD5-4CE4-B7A9-54161B36A0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7F92F-902E-49A0-819B-337C870580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5CA50-1D20-4DFE-8434-9B5DE67D7C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3024166" y="2364094"/>
            <a:ext cx="6240186" cy="159359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en-US" sz="32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so‘zga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qo‘shilish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sz="3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52237" y="4221088"/>
            <a:ext cx="4896544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ru-RU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  <a:p>
            <a:pPr marL="66737">
              <a:lnSpc>
                <a:spcPts val="4046"/>
              </a:lnSpc>
            </a:pP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     </a:t>
            </a:r>
            <a:endParaRPr lang="uz-Cyrl-UZ" sz="2472" b="1" spc="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5520" y="2364094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775520" y="4308909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174" y="4437112"/>
            <a:ext cx="3448050" cy="1596194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536160" y="645333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/>
              <a:t> 5 - </a:t>
            </a:r>
            <a:r>
              <a:rPr lang="en-US" sz="4000" dirty="0" err="1" smtClean="0"/>
              <a:t>mashq</a:t>
            </a:r>
            <a:r>
              <a:rPr lang="en-US" sz="4000" dirty="0" smtClean="0"/>
              <a:t>.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1" y="1268760"/>
            <a:ext cx="8499935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qo‘shilish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2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guruhga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User\Рабочий стол\расмчалар\FB_IMG_159861101931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4"/>
          <a:stretch/>
        </p:blipFill>
        <p:spPr bwMode="auto">
          <a:xfrm>
            <a:off x="9264352" y="1943599"/>
            <a:ext cx="2592288" cy="33576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410359" y="2924944"/>
            <a:ext cx="8352928" cy="352839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Hosildor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serhosil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beaql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aqlsiz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hashamdor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serhasham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jahldor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serjahl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guldor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sergul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beodob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odobsiz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13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51584" y="274638"/>
            <a:ext cx="8316416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9736" y="3238924"/>
            <a:ext cx="2304256" cy="11621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Asosdan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63352" y="2119703"/>
            <a:ext cx="2736304" cy="6480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15480" y="1292322"/>
            <a:ext cx="2736304" cy="6480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ser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36538" y="3068960"/>
            <a:ext cx="2736304" cy="6480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ser</a:t>
            </a:r>
            <a:r>
              <a:rPr lang="en-US" sz="2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hasham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33562" y="4077072"/>
            <a:ext cx="2736304" cy="6480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jahl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67408" y="5085184"/>
            <a:ext cx="2736304" cy="6480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ser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919536" y="5905373"/>
            <a:ext cx="2736304" cy="6480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odob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54933" y="3268551"/>
            <a:ext cx="2304256" cy="11621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Asosdan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032104" y="1292322"/>
            <a:ext cx="273630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177695" y="2119703"/>
            <a:ext cx="273630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264352" y="3068960"/>
            <a:ext cx="273630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hasham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264352" y="4062416"/>
            <a:ext cx="273630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jahl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9009856" y="5063135"/>
            <a:ext cx="273630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dor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191037" y="5908666"/>
            <a:ext cx="273630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odob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4072676" y="4430735"/>
            <a:ext cx="583164" cy="14763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0"/>
          </p:cNvCxnSpPr>
          <p:nvPr/>
        </p:nvCxnSpPr>
        <p:spPr>
          <a:xfrm flipH="1" flipV="1">
            <a:off x="3719737" y="1952988"/>
            <a:ext cx="1152127" cy="12859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1" idx="7"/>
          </p:cNvCxnSpPr>
          <p:nvPr/>
        </p:nvCxnSpPr>
        <p:spPr>
          <a:xfrm flipH="1">
            <a:off x="3102990" y="4430735"/>
            <a:ext cx="965244" cy="749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2972842" y="2636912"/>
            <a:ext cx="1178942" cy="602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9" idx="6"/>
          </p:cNvCxnSpPr>
          <p:nvPr/>
        </p:nvCxnSpPr>
        <p:spPr>
          <a:xfrm flipH="1" flipV="1">
            <a:off x="2972842" y="3392996"/>
            <a:ext cx="746894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2972842" y="4077072"/>
            <a:ext cx="746895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7407061" y="4442077"/>
            <a:ext cx="1005357" cy="14103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3" idx="0"/>
          </p:cNvCxnSpPr>
          <p:nvPr/>
        </p:nvCxnSpPr>
        <p:spPr>
          <a:xfrm flipV="1">
            <a:off x="7407061" y="1952988"/>
            <a:ext cx="820633" cy="1315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8400256" y="2595956"/>
            <a:ext cx="864096" cy="6429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endCxn id="18" idx="1"/>
          </p:cNvCxnSpPr>
          <p:nvPr/>
        </p:nvCxnSpPr>
        <p:spPr>
          <a:xfrm>
            <a:off x="8400256" y="4442077"/>
            <a:ext cx="1010322" cy="715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endCxn id="16" idx="2"/>
          </p:cNvCxnSpPr>
          <p:nvPr/>
        </p:nvCxnSpPr>
        <p:spPr>
          <a:xfrm flipV="1">
            <a:off x="8559189" y="3392996"/>
            <a:ext cx="705163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559189" y="4062416"/>
            <a:ext cx="724790" cy="2306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Documents and Settings\User\Рабочий стол\расмчалар\FB_IMG_15984053610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188640"/>
            <a:ext cx="1357139" cy="77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00224" y="6445723"/>
            <a:ext cx="470043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63552" y="274638"/>
            <a:ext cx="8604448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6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расмчалар\FB_IMG_15986109949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25" y="183423"/>
            <a:ext cx="1300788" cy="79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352" y="1236316"/>
            <a:ext cx="11665296" cy="8245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qo‘shimchalarni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90526"/>
            <a:ext cx="11665296" cy="42628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yozuv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…      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uchrashuv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o‘tkazildi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Masalani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…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yechib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qo‘yibsan-ku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taraf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…     ,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taraf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…  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Olimjon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doskaga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mavzuni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chiroy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…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yozdi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Osmon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…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g‘ubor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charaqlab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Bog‘dan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sayra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… 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qushlarning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eshitildi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devor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…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gazetasiga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maqolalar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8632" y="2692314"/>
            <a:ext cx="1311344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chilar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68811" y="3134541"/>
            <a:ext cx="648072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5001" y="3630516"/>
            <a:ext cx="910879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048328" y="3630516"/>
            <a:ext cx="965257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16080" y="4135445"/>
            <a:ext cx="648072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2308" y="4592723"/>
            <a:ext cx="648072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93840" y="5093890"/>
            <a:ext cx="873968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59696" y="5556890"/>
            <a:ext cx="648072" cy="37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iy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5288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User\Рабочий стол\расмчалар\FB_IMG_159861063214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6"/>
          <a:stretch/>
        </p:blipFill>
        <p:spPr bwMode="auto">
          <a:xfrm>
            <a:off x="8976320" y="1484784"/>
            <a:ext cx="2881536" cy="4680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351" y="1268760"/>
            <a:ext cx="8280921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qo‘shilgan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9268" y="2492896"/>
            <a:ext cx="8461027" cy="41044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Mahallamizda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hashamdor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Odobsizga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buyursang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mahallada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hunarmandlar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sharoitlar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vazifani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bajardi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Hosildor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yerlarimizdan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unumli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foydalanishimiz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Mahallamizdagi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marL="342900" indent="-342900" algn="ctr">
              <a:buAutoNum type="arabicPeriod"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7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r>
              <a:rPr lang="en-US" sz="3600" dirty="0" smtClean="0"/>
              <a:t>. </a:t>
            </a:r>
            <a:endParaRPr lang="ru-RU" sz="3600" dirty="0"/>
          </a:p>
        </p:txBody>
      </p:sp>
      <p:pic>
        <p:nvPicPr>
          <p:cNvPr id="6" name="Picture 2" descr="C:\Documents and Settings\User\Рабочий стол\расмчалар\FB_IMG_159861103352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3"/>
          <a:stretch/>
        </p:blipFill>
        <p:spPr bwMode="auto">
          <a:xfrm>
            <a:off x="4583832" y="3284984"/>
            <a:ext cx="2808312" cy="13681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495600" y="1277144"/>
            <a:ext cx="3024336" cy="14401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hashamdor</a:t>
            </a:r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3163917"/>
            <a:ext cx="3024336" cy="14401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6040" y="1277144"/>
            <a:ext cx="3024336" cy="14401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dobsiz</a:t>
            </a:r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51203" y="5157192"/>
            <a:ext cx="3024336" cy="14401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56040" y="5157192"/>
            <a:ext cx="3024336" cy="14401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hosildor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20470" y="3235925"/>
            <a:ext cx="3024336" cy="14401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endParaRPr lang="ru-RU" sz="3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верх 12"/>
          <p:cNvSpPr/>
          <p:nvPr/>
        </p:nvSpPr>
        <p:spPr>
          <a:xfrm rot="19595102">
            <a:off x="4943872" y="2780039"/>
            <a:ext cx="550222" cy="576064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331373">
            <a:off x="6544447" y="2751860"/>
            <a:ext cx="550222" cy="576064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3141127">
            <a:off x="4813049" y="4484886"/>
            <a:ext cx="550222" cy="576064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8346445">
            <a:off x="6719452" y="4485811"/>
            <a:ext cx="550222" cy="576064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5175784">
            <a:off x="7588176" y="3198924"/>
            <a:ext cx="550222" cy="1358302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 rot="16200000">
            <a:off x="3847239" y="3213376"/>
            <a:ext cx="550222" cy="1416758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608168" y="6489630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Mustaqil</a:t>
            </a:r>
            <a:r>
              <a:rPr lang="en-US" sz="3600" dirty="0" smtClean="0"/>
              <a:t>  </a:t>
            </a:r>
            <a:r>
              <a:rPr lang="en-US" sz="3600" dirty="0" err="1" smtClean="0"/>
              <a:t>bajarish</a:t>
            </a:r>
            <a:r>
              <a:rPr lang="en-US" sz="3600" dirty="0" smtClean="0"/>
              <a:t>  </a:t>
            </a:r>
            <a:r>
              <a:rPr lang="en-US" sz="3600" dirty="0" err="1" smtClean="0"/>
              <a:t>uchun</a:t>
            </a:r>
            <a:r>
              <a:rPr lang="en-US" sz="3600" dirty="0" smtClean="0"/>
              <a:t>  </a:t>
            </a:r>
            <a:r>
              <a:rPr lang="en-US" sz="3600" dirty="0" err="1" smtClean="0"/>
              <a:t>topshiriq</a:t>
            </a:r>
            <a:r>
              <a:rPr lang="en-US" sz="3600" smtClean="0"/>
              <a:t>.</a:t>
            </a:r>
            <a:endParaRPr lang="ru-RU" sz="3600" dirty="0"/>
          </a:p>
        </p:txBody>
      </p:sp>
      <p:sp>
        <p:nvSpPr>
          <p:cNvPr id="3" name="Овальная выноска 2"/>
          <p:cNvSpPr/>
          <p:nvPr/>
        </p:nvSpPr>
        <p:spPr>
          <a:xfrm>
            <a:off x="3647728" y="2348880"/>
            <a:ext cx="8352928" cy="3240360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Maktabingizda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tadbirlar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qoidalarini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Mahallangiz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asosga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qo‘shilishi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ma‘lumot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" name="Рисунок 5" descr="C:\Documents and Settings\User\Рабочий стол\расмчалар\FB_IMG_159861065864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6"/>
          <a:stretch/>
        </p:blipFill>
        <p:spPr bwMode="auto">
          <a:xfrm>
            <a:off x="479376" y="1556792"/>
            <a:ext cx="2880320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79776" y="1412776"/>
            <a:ext cx="7848872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623892" y="6453336"/>
            <a:ext cx="4543009" cy="21602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5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mavzuni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684" y="1180144"/>
            <a:ext cx="11635513" cy="7200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971158"/>
            <a:ext cx="3672408" cy="17281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ko‘y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xonadon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Mehrlarga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to‘lmoqda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Shundan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bo‘lmoqda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2788" y="3887601"/>
            <a:ext cx="3672408" cy="17281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bekat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guzar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g‘ozal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to‘lgan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Tutar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guldasta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39197" y="3887601"/>
            <a:ext cx="3672408" cy="17281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Novvoylar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tutar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shirmoy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Do‘kon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shirinlikka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boy.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tiksa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etikdo‘z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Etigiga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yo‘qdir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24448" y="1971158"/>
            <a:ext cx="3672408" cy="17281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Mana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so‘qmog‘i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Yana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bulog‘i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Zargarlar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chevarlar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sevarlar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74893" y="3887601"/>
            <a:ext cx="3859304" cy="17281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Mahalla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bolalari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Tarqalib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yoqqa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O‘ynashar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ko‘zboylag‘ich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Bekinmchoq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soqqa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68203" y="1971158"/>
            <a:ext cx="3865994" cy="17281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qaynar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soatda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o‘zgarish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o‘chog‘i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dargohi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24447" y="5804044"/>
            <a:ext cx="3687157" cy="72937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Mahallam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ajib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 ham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o‘lkam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2570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онлайн дарс\укувчилар расми\images (3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485">
            <a:off x="874449" y="2375182"/>
            <a:ext cx="3122296" cy="383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583832" y="2177133"/>
            <a:ext cx="6552728" cy="341210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Mahalla,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hosildor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mahalladosh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31370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4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49244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User\Рабочий стол\расмчалар\FB_IMG_1598405366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340768"/>
            <a:ext cx="302555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Круглая лента лицом вверх 3"/>
          <p:cNvSpPr/>
          <p:nvPr/>
        </p:nvSpPr>
        <p:spPr>
          <a:xfrm>
            <a:off x="335360" y="1916832"/>
            <a:ext cx="8136904" cy="4176464"/>
          </a:xfrm>
          <a:prstGeom prst="ellipseRibbon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Mahallangizdagi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inshootlarni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9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364550" y="3463471"/>
            <a:ext cx="3168352" cy="7920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Mahallamizda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93" y="3117546"/>
            <a:ext cx="2159291" cy="15096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98" y="1574321"/>
            <a:ext cx="2412268" cy="154313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004" y="1267173"/>
            <a:ext cx="2376264" cy="154313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065" y="1625735"/>
            <a:ext cx="2394643" cy="15271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6" y="4751752"/>
            <a:ext cx="2383993" cy="1496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004" y="5017542"/>
            <a:ext cx="2322187" cy="15340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344" y="4837850"/>
            <a:ext cx="2333364" cy="15340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152873"/>
            <a:ext cx="2381036" cy="154313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Стрелка вправо 2"/>
          <p:cNvSpPr/>
          <p:nvPr/>
        </p:nvSpPr>
        <p:spPr>
          <a:xfrm>
            <a:off x="7820934" y="3674332"/>
            <a:ext cx="1417271" cy="2587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069142">
            <a:off x="7323445" y="4313639"/>
            <a:ext cx="1124041" cy="2258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5795790" y="4471008"/>
            <a:ext cx="600616" cy="274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6200000">
            <a:off x="5795790" y="2973214"/>
            <a:ext cx="600616" cy="274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8910665">
            <a:off x="7109827" y="3122256"/>
            <a:ext cx="812194" cy="215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8361586">
            <a:off x="3705829" y="4393964"/>
            <a:ext cx="968910" cy="227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3451348">
            <a:off x="4204379" y="3084894"/>
            <a:ext cx="742116" cy="289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2725826" y="3745543"/>
            <a:ext cx="1439343" cy="269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45489" y="6443869"/>
            <a:ext cx="460122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70609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qo‘shimchalarning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so‘zga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qo‘shilish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420888"/>
            <a:ext cx="11449272" cy="18722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asosdan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no-,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be-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asosdan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9456" y="4509120"/>
            <a:ext cx="3888432" cy="20882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Asosdan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dosh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200" b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</a:t>
            </a:r>
            <a:endParaRPr lang="en-US" sz="32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 + 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61119" y="4509120"/>
            <a:ext cx="3888432" cy="20882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Asosdan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 +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tog‘ri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jahl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расмчалар\FB_IMG_15984053476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34" y="188640"/>
            <a:ext cx="135788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95600" y="332656"/>
            <a:ext cx="770384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4-topshiriq.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32569"/>
            <a:ext cx="11665296" cy="8282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ma‘lumotlar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204864"/>
            <a:ext cx="11521280" cy="17281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ko‘chasi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Bu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Toshkent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sirki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drama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teatri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televideniyasi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Turkiston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Ma‘rifat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inshootlar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tashkilotlar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muassasalar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Ko‘kaldosh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Chorsu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bozori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qulayliklarga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binolari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4149080"/>
            <a:ext cx="11521280" cy="23762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ko‘chasi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poytaxtning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ko‘chalardan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Amir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shohko‘chasi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Beruniy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ko‘chasi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oralig‘ida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Uzunligi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 km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Dastlab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Hadra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maydonidan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Anhor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kanali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oralig‘ida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1966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yilgi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Toshkent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zilzilasidan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ko‘prigidan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Amir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shohko‘chasigacha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uzaytirilgan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1893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yilgacha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Toshko‘cha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Kattako‘cha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nomlari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yuritilgan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Shayhontohur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ko‘chasi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1938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mutafakkir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tavalludining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yilligiga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doirasida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Documents and Settings\User\Рабочий стол\расмчалар\FB_IMG_1598610730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5" y="201204"/>
            <a:ext cx="1209399" cy="80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529655" y="6525344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9"/>
            <a:ext cx="9036496" cy="634081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ko‘chasining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ko‘rinishi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лица Навои — Письма о Ташкенте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"/>
          <a:stretch/>
        </p:blipFill>
        <p:spPr bwMode="auto">
          <a:xfrm>
            <a:off x="263352" y="1268760"/>
            <a:ext cx="5400600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C:\Documents and Settings\User\Рабочий стол\онлайн дарс\махалла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284784"/>
            <a:ext cx="5327104" cy="24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mytashkent.uz/wp-content/uploads/2012/01/a2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3" y="4077072"/>
            <a:ext cx="5400600" cy="244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mytashkent.uz/wp-content/uploads/2012/01/a12-640x475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6"/>
          <a:stretch/>
        </p:blipFill>
        <p:spPr bwMode="auto">
          <a:xfrm>
            <a:off x="6584958" y="4077072"/>
            <a:ext cx="5342202" cy="2447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690634" y="6524988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2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ko‘chasining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ko‘rinishi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Улица Навои, Хадра, переход, улица Фуркат — Письма о Ташкент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518457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ytashkent.uz/wp-content/uploads/2013/09/a078-800x33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268760"/>
            <a:ext cx="5578152" cy="244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mytashkent.uz/wp-content/uploads/2013/09/a048-800x53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4077072"/>
            <a:ext cx="5578152" cy="248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На улице Алишера Навои открыт новый офис «единое окно»! | infoCOM.UZ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077072"/>
            <a:ext cx="5184576" cy="24848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64255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8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610</Words>
  <Application>Microsoft Office PowerPoint</Application>
  <PresentationFormat>Произвольный</PresentationFormat>
  <Paragraphs>133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Avvalgi  o‘tilgan  mavzuni  tekshiramiz!</vt:lpstr>
      <vt:lpstr>Tayanch  so‘zlar </vt:lpstr>
      <vt:lpstr>Topshiriq. </vt:lpstr>
      <vt:lpstr>Презентация PowerPoint</vt:lpstr>
      <vt:lpstr>Bilib  oling. </vt:lpstr>
      <vt:lpstr>4-topshiriq.</vt:lpstr>
      <vt:lpstr>Navoiy ko‘chasining avvalgi ko‘rinishi</vt:lpstr>
      <vt:lpstr>Navoiy ko‘chasining hozirgi ko‘rinishi</vt:lpstr>
      <vt:lpstr> 5 - mashq. </vt:lpstr>
      <vt:lpstr>Topshiriqni  tekshiramiz </vt:lpstr>
      <vt:lpstr>  6 – mashq. </vt:lpstr>
      <vt:lpstr>Topshiriq.  </vt:lpstr>
      <vt:lpstr>Topshiriqni  tekshiramiz. </vt:lpstr>
      <vt:lpstr>Mustaqil  bajarish  uchun  topshiriq.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208</cp:revision>
  <dcterms:created xsi:type="dcterms:W3CDTF">2020-08-03T09:44:14Z</dcterms:created>
  <dcterms:modified xsi:type="dcterms:W3CDTF">2020-12-17T16:33:26Z</dcterms:modified>
</cp:coreProperties>
</file>