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19" r:id="rId3"/>
    <p:sldId id="321" r:id="rId4"/>
    <p:sldId id="322" r:id="rId5"/>
    <p:sldId id="323" r:id="rId6"/>
    <p:sldId id="324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606D0-7449-4FE1-8E50-41010B34CC7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2E5A2-5302-4C20-B9B1-E9707DF5383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7C8E8-64E4-4449-920A-7468167904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39621-CD72-4D56-9474-D172BB598A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CC7A0-E582-43A1-8555-5FDCF71944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ADAAC-75B8-496D-9D24-ABB9298ECB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606067"/>
            <a:ext cx="5400600" cy="1619242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Mustahkamlash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573019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" name="Picture 2" descr="C:\Users\akosh\Desktop\онлайн дарс\укувчилар расми\images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160" y="1844824"/>
            <a:ext cx="3600400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4267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386615" y="2252898"/>
            <a:ext cx="5400600" cy="424847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8, 9, 21, 31.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анимация китобчалар\FB_IMG_16018756931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2300845"/>
            <a:ext cx="2599556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akosh\Desktop\онлайн дарс\анимация китобчалар\FB_IMG_16018756931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0115" y="2374565"/>
            <a:ext cx="2599556" cy="420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412558" y="6453916"/>
            <a:ext cx="4660106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13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7368" y="274638"/>
            <a:ext cx="11125236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932" y="1374209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83832" y="1340768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60296" y="1340768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1210" y="2636912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210" y="4077072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igirma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7493" y="5589240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83832" y="2646604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83832" y="4077072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07758" y="5589240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760296" y="2646604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781862" y="4077072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50299" y="5622681"/>
            <a:ext cx="316835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719736" y="1487856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3720260" y="2737895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3720260" y="4149080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720260" y="5671188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7968208" y="274492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7968208" y="1432059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7968208" y="568053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7968208" y="4240371"/>
            <a:ext cx="648072" cy="609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93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479376" y="2420888"/>
            <a:ext cx="3132348" cy="1296144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Нашивка 19"/>
          <p:cNvSpPr/>
          <p:nvPr/>
        </p:nvSpPr>
        <p:spPr>
          <a:xfrm>
            <a:off x="4529826" y="2460534"/>
            <a:ext cx="3132348" cy="1296144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Нашивка 20"/>
          <p:cNvSpPr/>
          <p:nvPr/>
        </p:nvSpPr>
        <p:spPr>
          <a:xfrm>
            <a:off x="8568179" y="2424788"/>
            <a:ext cx="3132348" cy="1296144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659396" y="4725144"/>
            <a:ext cx="3132348" cy="1296144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4727848" y="4818892"/>
            <a:ext cx="3132348" cy="1296144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Нашивка 23"/>
          <p:cNvSpPr/>
          <p:nvPr/>
        </p:nvSpPr>
        <p:spPr>
          <a:xfrm>
            <a:off x="8568179" y="4791239"/>
            <a:ext cx="3132348" cy="1296144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99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11796" y="332656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0960" y="134076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11824" y="1340768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760296" y="1340768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56927" y="5301208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64224" y="5279147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8767" y="530120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igirma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9459" y="3284984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50065" y="3284984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771984" y="3258797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719736" y="1548120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810207" y="3501008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3810207" y="5495171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8087869" y="5458915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7990440" y="3501008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7968208" y="1556792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94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11796" y="4270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3232" y="134076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11824" y="1340768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760296" y="1340768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ellikta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56927" y="5301208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64224" y="5279147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8767" y="530120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9459" y="3284984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50065" y="3284984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771984" y="3258797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719736" y="1548120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810207" y="3501008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3810207" y="5495171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8017204" y="5458915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7990440" y="3501008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7968208" y="1556792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70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Двойная волна 3"/>
          <p:cNvSpPr/>
          <p:nvPr/>
        </p:nvSpPr>
        <p:spPr>
          <a:xfrm>
            <a:off x="1271464" y="1412776"/>
            <a:ext cx="9433048" cy="2880320"/>
          </a:xfrm>
          <a:prstGeom prst="doubleWave">
            <a:avLst>
              <a:gd name="adj1" fmla="val 6250"/>
              <a:gd name="adj2" fmla="val -90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O‘lkamizda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анимация китобчалар\FB_IMG_16018756816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28" y="4581128"/>
            <a:ext cx="3991372" cy="1995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анимация китобчалар\FB_IMG_16018756816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4581128"/>
            <a:ext cx="3631332" cy="1995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анимация китобчалар\FB_IMG_16018756816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2359" y="4581128"/>
            <a:ext cx="3991372" cy="1995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9072" y="1264768"/>
            <a:ext cx="11597568" cy="580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6531" y="2060848"/>
            <a:ext cx="4872611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6531" y="3645024"/>
            <a:ext cx="4872611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shaxslarning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6530" y="5301208"/>
            <a:ext cx="4872611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shahringizdagi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2485" y="2060848"/>
            <a:ext cx="4872611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Luvr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Ermitaj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92485" y="3645024"/>
            <a:ext cx="4872611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500" b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arboblari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san’atshunoslar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shoirlarning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muzeylari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</a:t>
            </a:r>
            <a:r>
              <a:rPr lang="en-US" sz="25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92485" y="5244572"/>
            <a:ext cx="4872611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Shahrimizda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Temuriylar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Geologiya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muzeylari</a:t>
            </a:r>
            <a:r>
              <a:rPr lang="en-US" sz="2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25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5519936" y="2204864"/>
            <a:ext cx="1152128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504538" y="3789040"/>
            <a:ext cx="1152128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447928" y="5445224"/>
            <a:ext cx="1152128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2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noaniqligini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damchalar\FB_IMG_16021352149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3717032"/>
            <a:ext cx="3061556" cy="2426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85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18457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tartibni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5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5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nechanchi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yozilganda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chiziqcha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 - )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21-mart</a:t>
            </a: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6-sinf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qorboron\Без названи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450912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0932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53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1340768"/>
            <a:ext cx="11521280" cy="51845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taxminiy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4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-lab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echtacha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Chimyonga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keladilar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1623" y="630932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62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kelishiklar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allakim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 descr="C:\Users\akosh\Desktop\онлайн дарс\odamchalar\FB_IMG_16021352377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29" y="3933056"/>
            <a:ext cx="2811587" cy="220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18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07023"/>
            <a:ext cx="11665296" cy="39378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0655" y="2313584"/>
            <a:ext cx="116652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Qorong‘uda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…..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yaltirab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3378" y="2996952"/>
            <a:ext cx="116652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…..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1724" y="3717032"/>
            <a:ext cx="116652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…….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1724" y="4437112"/>
            <a:ext cx="116652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….            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o‘tirardi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0655" y="5229200"/>
            <a:ext cx="116652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do‘konidan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……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0655" y="5977020"/>
            <a:ext cx="11665296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Azizaning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qulog‘iga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…..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shivirladi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67608" y="2420888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91544" y="3104964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53163" y="3825044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allaqachon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59868" y="4545124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63946" y="5337212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40288" y="6085032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7170" y="1853208"/>
            <a:ext cx="11665296" cy="3937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Вместо точек вставьте подходящие по смыслу неопределенные местоимения. </a:t>
            </a:r>
            <a:endParaRPr lang="ru-RU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461897" y="6525924"/>
            <a:ext cx="468277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27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uz-Cyrl-UZ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5928" y="2215061"/>
            <a:ext cx="11712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Данные предложения пишите буквами. Образуйте от них порядковые числите</a:t>
            </a:r>
            <a:r>
              <a:rPr lang="uz-Cyrl-U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ьные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укувчилар расми\images (2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8" y="3501008"/>
            <a:ext cx="3299792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kosh\Desktop\онлайн дарс\укувчилар расми\images (2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3501008"/>
            <a:ext cx="3299792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Блок-схема: перфолента 6"/>
          <p:cNvSpPr/>
          <p:nvPr/>
        </p:nvSpPr>
        <p:spPr>
          <a:xfrm>
            <a:off x="3935760" y="3140968"/>
            <a:ext cx="4392488" cy="3456384"/>
          </a:xfrm>
          <a:prstGeom prst="flowChartPunchedTap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numCol="2" rtlCol="0" anchor="ctr"/>
          <a:lstStyle/>
          <a:p>
            <a:pPr algn="ctr"/>
            <a:endParaRPr lang="en-US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91    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318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5614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27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Topshiqirni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5360" y="1403422"/>
            <a:ext cx="370101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35360" y="2649531"/>
            <a:ext cx="3701011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35360" y="4166239"/>
            <a:ext cx="373514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01227" y="5598884"/>
            <a:ext cx="373514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044093" y="1331848"/>
            <a:ext cx="3960440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960851" y="2662625"/>
            <a:ext cx="3960440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960210" y="4194039"/>
            <a:ext cx="3960440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889261" y="5629664"/>
            <a:ext cx="4031389" cy="9676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3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inchi</a:t>
            </a:r>
            <a:endParaRPr lang="ru-RU" sz="23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анимация китобчалар\FB_IMG_16018756881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348" y="1416201"/>
            <a:ext cx="3709020" cy="5132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529655" y="6669940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57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9" grpId="0" animBg="1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7161</TotalTime>
  <Words>607</Words>
  <Application>Microsoft Office PowerPoint</Application>
  <PresentationFormat>Произвольный</PresentationFormat>
  <Paragraphs>139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557</cp:revision>
  <dcterms:created xsi:type="dcterms:W3CDTF">2020-08-03T09:44:14Z</dcterms:created>
  <dcterms:modified xsi:type="dcterms:W3CDTF">2020-12-20T18:36:00Z</dcterms:modified>
</cp:coreProperties>
</file>