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19" r:id="rId3"/>
    <p:sldId id="320" r:id="rId4"/>
    <p:sldId id="321" r:id="rId5"/>
    <p:sldId id="322" r:id="rId6"/>
    <p:sldId id="327" r:id="rId7"/>
    <p:sldId id="328" r:id="rId8"/>
    <p:sldId id="323" r:id="rId9"/>
    <p:sldId id="324" r:id="rId10"/>
    <p:sldId id="325" r:id="rId11"/>
    <p:sldId id="326" r:id="rId12"/>
    <p:sldId id="329" r:id="rId13"/>
    <p:sldId id="330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FCC10-5C81-49E9-ABD2-7A512FBD63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56AEA-0B4B-44C7-8622-B1CF5D4991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62366-DFF6-4CBA-B68B-C0560F07FD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9AFB5-672A-4CDB-886F-8E5CCAA104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2539-34AC-4E4F-B6B1-889DB75A7A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0947F-9F8E-4EA5-8A98-89D92323D6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uz.wikipedia.org/wiki/Ermitaj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uz.wikipedia.org/wiki/Britaniya_muzeyi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26708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Muzeyda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Jamlovchi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0" name="Picture 2" descr="C:\Users\akosh\Desktop\онлайн дарс\muzeylar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327641"/>
            <a:ext cx="3711548" cy="2377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5760640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Luvr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Parijdagi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meʼmoriy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qarorgohi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1791-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1793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8-noyabdan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boʻlimdan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haykaltaroshlik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muzeylar\luvr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68760"/>
            <a:ext cx="568863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muzeylar\luvr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4005064"/>
            <a:ext cx="56886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9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482453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o‘n-o‘n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3573016"/>
            <a:ext cx="482453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bir-ikkita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5229200"/>
            <a:ext cx="4824536" cy="13297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Uchovimiz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tabiatshunos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04112" y="1988840"/>
            <a:ext cx="482453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04112" y="3573016"/>
            <a:ext cx="482453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81503" y="5218446"/>
            <a:ext cx="4824536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akosh\Desktop\онлайн дарс\odamchalar\FB_IMG_160231347549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70"/>
          <a:stretch/>
        </p:blipFill>
        <p:spPr bwMode="auto">
          <a:xfrm rot="16200000">
            <a:off x="3738765" y="3465309"/>
            <a:ext cx="4752528" cy="1799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510627" y="6669940"/>
            <a:ext cx="46340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372386"/>
            <a:ext cx="3888432" cy="155255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o‘n-o‘n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3212976"/>
            <a:ext cx="3888432" cy="15223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bir-ikkita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4992223"/>
            <a:ext cx="3888432" cy="15223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Uchovimiz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10075" y="1402576"/>
            <a:ext cx="3888432" cy="15223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02805" y="3248882"/>
            <a:ext cx="3918573" cy="152236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02804" y="4992222"/>
            <a:ext cx="3918573" cy="15223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55840" y="3068959"/>
            <a:ext cx="2808312" cy="1666383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>
            <a:stCxn id="10" idx="1"/>
          </p:cNvCxnSpPr>
          <p:nvPr/>
        </p:nvCxnSpPr>
        <p:spPr>
          <a:xfrm flipH="1" flipV="1">
            <a:off x="4295800" y="2348880"/>
            <a:ext cx="771308" cy="964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0" idx="7"/>
          </p:cNvCxnSpPr>
          <p:nvPr/>
        </p:nvCxnSpPr>
        <p:spPr>
          <a:xfrm flipV="1">
            <a:off x="7052884" y="2348880"/>
            <a:ext cx="771308" cy="964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2"/>
          </p:cNvCxnSpPr>
          <p:nvPr/>
        </p:nvCxnSpPr>
        <p:spPr>
          <a:xfrm flipH="1" flipV="1">
            <a:off x="4295800" y="3902150"/>
            <a:ext cx="36004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6"/>
          </p:cNvCxnSpPr>
          <p:nvPr/>
        </p:nvCxnSpPr>
        <p:spPr>
          <a:xfrm flipV="1">
            <a:off x="7464152" y="3902150"/>
            <a:ext cx="36004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3"/>
          </p:cNvCxnSpPr>
          <p:nvPr/>
        </p:nvCxnSpPr>
        <p:spPr>
          <a:xfrm flipH="1">
            <a:off x="4295800" y="4491306"/>
            <a:ext cx="771308" cy="9539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0" idx="5"/>
          </p:cNvCxnSpPr>
          <p:nvPr/>
        </p:nvCxnSpPr>
        <p:spPr>
          <a:xfrm>
            <a:off x="7052884" y="4491306"/>
            <a:ext cx="771308" cy="1097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77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17619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1918-yili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madaniy-maʼrifiy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Oʻrta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1918-yilda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eyinchalik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1924-yildan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1935-yildan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eksponatga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tomoshabinlar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Gʻarbiy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boʻlimlari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0932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09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7488" y="1556792"/>
            <a:ext cx="950505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расмчалар\FB_IMG_1598610645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95449" y="2612824"/>
            <a:ext cx="2304256" cy="566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расмчалар\FB_IMG_1598610645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752036" y="2421038"/>
            <a:ext cx="2304256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072" y="1264768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018" y="2250129"/>
            <a:ext cx="5399941" cy="1589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60546" y="4638871"/>
            <a:ext cx="5368102" cy="15777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Avtoturargohda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60545" y="2228587"/>
            <a:ext cx="5368103" cy="16109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6017" y="4670614"/>
            <a:ext cx="5399941" cy="15893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онлайн дарс\muzeylar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1262108"/>
            <a:ext cx="3685756" cy="241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muzeylar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50" y="3956561"/>
            <a:ext cx="3690318" cy="262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muzeylar\Без названия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816" y="4005064"/>
            <a:ext cx="3690318" cy="262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muzeylar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257785"/>
            <a:ext cx="3690318" cy="241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muzeylar\Без названия (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538" y="4005064"/>
            <a:ext cx="3690318" cy="262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muzeylar\Без названия (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5" y="1257785"/>
            <a:ext cx="3687598" cy="241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8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737304" cy="4608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Olimpiya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shon-shuhrati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Olimpiya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shon-shuhrati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1996-yil 1-sentabrda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eksponatlar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AQSH,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Shveytsariya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eksponatlar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sportchilarning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asbob-anjomlari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videokassetasi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tasmalariga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pPr algn="ctr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sport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58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40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o‘ngacha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to‘rtala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oltovlon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90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1" t="18100" r="39836" b="42197"/>
          <a:stretch/>
        </p:blipFill>
        <p:spPr bwMode="auto">
          <a:xfrm>
            <a:off x="3207237" y="2464531"/>
            <a:ext cx="2160240" cy="15827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31" t="17920" r="19909" b="43930"/>
          <a:stretch/>
        </p:blipFill>
        <p:spPr bwMode="auto">
          <a:xfrm>
            <a:off x="7228991" y="2431680"/>
            <a:ext cx="2143035" cy="1625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4" t="17341" b="42775"/>
          <a:stretch/>
        </p:blipFill>
        <p:spPr bwMode="auto">
          <a:xfrm>
            <a:off x="1199456" y="4561206"/>
            <a:ext cx="2016224" cy="17368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47" r="79307"/>
          <a:stretch/>
        </p:blipFill>
        <p:spPr bwMode="auto">
          <a:xfrm>
            <a:off x="5236180" y="4653136"/>
            <a:ext cx="2299979" cy="1663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3" t="56069" r="58997" b="578"/>
          <a:stretch/>
        </p:blipFill>
        <p:spPr bwMode="auto">
          <a:xfrm>
            <a:off x="9552384" y="4558115"/>
            <a:ext cx="2019588" cy="17019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05188" y="6453916"/>
            <a:ext cx="483948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22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772816"/>
            <a:ext cx="827433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780928"/>
            <a:ext cx="827433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3789040"/>
            <a:ext cx="827433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4869160"/>
            <a:ext cx="827433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5877272"/>
            <a:ext cx="827433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3512" y="1772816"/>
            <a:ext cx="280831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30962" y="1772816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uchovlon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20336" y="1772816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3512" y="2780928"/>
            <a:ext cx="280831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0539" y="3789040"/>
            <a:ext cx="280831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0539" y="4855021"/>
            <a:ext cx="2808312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962" y="2780928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to‘rtovlon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30962" y="3789040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beshovlon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33564" y="4848037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oltovlon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0913" y="5877272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yetovlon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20336" y="2780928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to‘rtala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20336" y="3789040"/>
            <a:ext cx="284431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beshala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1224941" y="1916832"/>
            <a:ext cx="396703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1224941" y="2885141"/>
            <a:ext cx="396703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1224938" y="3861048"/>
            <a:ext cx="396703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1224939" y="4975776"/>
            <a:ext cx="396703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1224940" y="5950745"/>
            <a:ext cx="396703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4655840" y="1849734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4609083" y="2845663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4609083" y="3933056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4655840" y="4927029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8356162" y="1909559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8328248" y="2852936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8335369" y="3933056"/>
            <a:ext cx="703114" cy="5040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81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5760640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Ermitaj"/>
              </a:rPr>
              <a:t>Ermitaj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muzeylardan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Yekaterinaning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kolleksiyasi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1852-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tariqasida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Ermitajning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saroydir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C:\Users\akosh\Desktop\онлайн дарс\muzeylar\ermitaj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133" y="1268760"/>
            <a:ext cx="5472608" cy="263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muzeylar\ermitaj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133" y="4008155"/>
            <a:ext cx="5488858" cy="260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529655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83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5760640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Britaniya muzeyi"/>
              </a:rPr>
              <a:t>Britaniya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Britaniya muzeyi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Britaniya muzeyi"/>
              </a:rPr>
              <a:t>muzeyi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muzeylaridandir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Mesopotamiya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Rim,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Luvrdan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muzeylar\bb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35908"/>
            <a:ext cx="5760640" cy="255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muzeylar\bb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510" y="3933056"/>
            <a:ext cx="5741145" cy="25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0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6804</TotalTime>
  <Words>446</Words>
  <Application>Microsoft Office PowerPoint</Application>
  <PresentationFormat>Произвольный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533</cp:revision>
  <dcterms:created xsi:type="dcterms:W3CDTF">2020-08-03T09:44:14Z</dcterms:created>
  <dcterms:modified xsi:type="dcterms:W3CDTF">2020-12-20T18:28:13Z</dcterms:modified>
</cp:coreProperties>
</file>