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19" r:id="rId3"/>
    <p:sldId id="320" r:id="rId4"/>
    <p:sldId id="321" r:id="rId5"/>
    <p:sldId id="322" r:id="rId6"/>
    <p:sldId id="327" r:id="rId7"/>
    <p:sldId id="328" r:id="rId8"/>
    <p:sldId id="323" r:id="rId9"/>
    <p:sldId id="324" r:id="rId10"/>
    <p:sldId id="325" r:id="rId11"/>
    <p:sldId id="326" r:id="rId12"/>
    <p:sldId id="329" r:id="rId13"/>
    <p:sldId id="330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20.12.2020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FCC10-5C81-49E9-ABD2-7A512FBD632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56AEA-0B4B-44C7-8622-B1CF5D4991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62366-DFF6-4CBA-B68B-C0560F07FD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9AFB5-672A-4CDB-886F-8E5CCAA104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82539-34AC-4E4F-B6B1-889DB75A7A7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0947F-9F8E-4EA5-8A98-89D92323D6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12/20/2020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uz.wikipedia.org/wiki/Ermitaj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uz.wikipedia.org/wiki/Britaniya_muzeyi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4" name="object 4"/>
          <p:cNvSpPr txBox="1"/>
          <p:nvPr/>
        </p:nvSpPr>
        <p:spPr>
          <a:xfrm>
            <a:off x="2262164" y="2356205"/>
            <a:ext cx="5400600" cy="2670812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3200" b="1" dirty="0" err="1">
                <a:solidFill>
                  <a:srgbClr val="2365C7"/>
                </a:solidFill>
                <a:latin typeface="Arial"/>
                <a:cs typeface="Arial"/>
              </a:rPr>
              <a:t>Mavzu</a:t>
            </a:r>
            <a:r>
              <a:rPr sz="3200" b="1" dirty="0" smtClean="0">
                <a:solidFill>
                  <a:srgbClr val="2365C7"/>
                </a:solidFill>
                <a:latin typeface="Arial"/>
                <a:cs typeface="Arial"/>
              </a:rPr>
              <a:t>: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4000" b="1" dirty="0" err="1" smtClean="0">
                <a:solidFill>
                  <a:srgbClr val="2365C7"/>
                </a:solidFill>
                <a:latin typeface="Arial"/>
                <a:cs typeface="Arial"/>
              </a:rPr>
              <a:t>Muzeyda</a:t>
            </a:r>
            <a:r>
              <a:rPr lang="en-US" sz="4000" b="1" dirty="0" smtClean="0">
                <a:solidFill>
                  <a:srgbClr val="2365C7"/>
                </a:solidFill>
                <a:latin typeface="Arial"/>
                <a:cs typeface="Arial"/>
              </a:rPr>
              <a:t>                      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endParaRPr lang="en-US" sz="2800" b="1" dirty="0">
              <a:solidFill>
                <a:srgbClr val="2365C7"/>
              </a:solidFill>
              <a:latin typeface="Arial"/>
              <a:cs typeface="Arial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Jamlovchi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sonlar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yasalishi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va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/>
                <a:cs typeface="Arial"/>
              </a:rPr>
              <a:t>imlosi</a:t>
            </a:r>
            <a:r>
              <a:rPr lang="en-US" sz="2800" b="1" dirty="0" smtClean="0">
                <a:solidFill>
                  <a:srgbClr val="2365C7"/>
                </a:solidFill>
                <a:latin typeface="Arial"/>
                <a:cs typeface="Arial"/>
              </a:rPr>
              <a:t>)</a:t>
            </a:r>
            <a:r>
              <a:rPr lang="ru-RU" sz="2800" b="1" dirty="0" smtClean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endParaRPr sz="2800" b="1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43472" y="2573019"/>
            <a:ext cx="709093" cy="2160240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050" name="Picture 2" descr="C:\Users\akosh\Desktop\онлайн дарс\muzeylar\Без названи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2327641"/>
            <a:ext cx="3711548" cy="23770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543009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muzeylari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5760640" cy="5328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Luvr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-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jahondagi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yirik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muzeylardan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Parijdagi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mashhur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meʼmoriy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yodgorlik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sobiq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qirollik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qarorgohi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binosida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1791-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solingan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1793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8-noyabdan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ochilgan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boʻlimdan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tasviriy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amaliy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sanʼat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haykaltaroshlik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Yunon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Rim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yodgorliklari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yodgorliklari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Qadimiy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yodgorliklari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yodgorliklari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boʻyicha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ahamiyatga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kosh\Desktop\онлайн дарс\muzeylar\luvr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1268760"/>
            <a:ext cx="568863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kosh\Desktop\онлайн дарс\muzeylar\luvr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4005064"/>
            <a:ext cx="568863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85639" y="6669940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296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88840"/>
            <a:ext cx="4824536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zalida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o‘n-o‘n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beshtacha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3573016"/>
            <a:ext cx="4824536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Sinfdoshim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bir-ikkita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o‘rtog‘i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5229200"/>
            <a:ext cx="4824536" cy="13297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Uchovimiz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tabiatshunos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to‘garagiga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yozildik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04112" y="1988840"/>
            <a:ext cx="4824536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Ming-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o‘tishdi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04112" y="3573016"/>
            <a:ext cx="4824536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Alisher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Navoiy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she’rlar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81503" y="5218446"/>
            <a:ext cx="4824536" cy="12961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iborat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2" descr="C:\Users\akosh\Desktop\онлайн дарс\odamchalar\FB_IMG_160231347549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70"/>
          <a:stretch/>
        </p:blipFill>
        <p:spPr bwMode="auto">
          <a:xfrm rot="16200000">
            <a:off x="3738765" y="3465309"/>
            <a:ext cx="4752528" cy="17995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Нижний колонтитул 9"/>
          <p:cNvSpPr>
            <a:spLocks noGrp="1"/>
          </p:cNvSpPr>
          <p:nvPr>
            <p:ph type="ftr" sz="quarter" idx="5"/>
          </p:nvPr>
        </p:nvSpPr>
        <p:spPr>
          <a:xfrm>
            <a:off x="7510627" y="6669940"/>
            <a:ext cx="463404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16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372386"/>
            <a:ext cx="3888432" cy="155255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o‘n-o‘n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beshtacha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3212976"/>
            <a:ext cx="3888432" cy="152236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bir-ikkita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o‘rtog‘i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4992223"/>
            <a:ext cx="3888432" cy="152236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Uchovimiz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010075" y="1402576"/>
            <a:ext cx="3888432" cy="152236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Ming-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02805" y="3248882"/>
            <a:ext cx="3918573" cy="152236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yoshidan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02804" y="4992222"/>
            <a:ext cx="3918573" cy="15223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o‘ttiz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75792" y="4130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655840" y="3068959"/>
            <a:ext cx="2808312" cy="1666383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Прямая со стрелкой 13"/>
          <p:cNvCxnSpPr>
            <a:stCxn id="10" idx="1"/>
          </p:cNvCxnSpPr>
          <p:nvPr/>
        </p:nvCxnSpPr>
        <p:spPr>
          <a:xfrm flipH="1" flipV="1">
            <a:off x="4295800" y="2348880"/>
            <a:ext cx="771308" cy="964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10" idx="7"/>
          </p:cNvCxnSpPr>
          <p:nvPr/>
        </p:nvCxnSpPr>
        <p:spPr>
          <a:xfrm flipV="1">
            <a:off x="7052884" y="2348880"/>
            <a:ext cx="771308" cy="9641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2"/>
          </p:cNvCxnSpPr>
          <p:nvPr/>
        </p:nvCxnSpPr>
        <p:spPr>
          <a:xfrm flipH="1" flipV="1">
            <a:off x="4295800" y="3902150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0" idx="6"/>
          </p:cNvCxnSpPr>
          <p:nvPr/>
        </p:nvCxnSpPr>
        <p:spPr>
          <a:xfrm flipV="1">
            <a:off x="7464152" y="3902150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0" idx="3"/>
          </p:cNvCxnSpPr>
          <p:nvPr/>
        </p:nvCxnSpPr>
        <p:spPr>
          <a:xfrm flipH="1">
            <a:off x="4295800" y="4491306"/>
            <a:ext cx="771308" cy="9539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0" idx="5"/>
          </p:cNvCxnSpPr>
          <p:nvPr/>
        </p:nvCxnSpPr>
        <p:spPr>
          <a:xfrm>
            <a:off x="7052884" y="4491306"/>
            <a:ext cx="771308" cy="10979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77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17619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518457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Oʻzbekiston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Sanʼat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Toshkentda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san’at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boʻlib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1918-yili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solingan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sanʼati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Oʻzbekiston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sanʼat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—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madaniy-maʼrifiy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muassasadir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Oʻrta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ilk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1918-yilda 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Toshkent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universiteti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sifatida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solingan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eyinchalik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Markaziy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1924-yildan 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Toshkent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sanʼat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1935-yildan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Oʻzbekiston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Sanʼat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nomlana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boshlangan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ziyod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eksponatga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tomoshabinlar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250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mingdan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Oʻzbekiston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amaliy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sanʼati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Oʻzbekiston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sanʼati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Gʻarbiy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Yevropa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sanʼati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Xorijiy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Sharq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sanʼati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boʻlimlari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30932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9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7488" y="1556792"/>
            <a:ext cx="9505056" cy="1824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Temuriylar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C:\Users\akosh\Desktop\онлайн дарс\расмчалар\FB_IMG_15986106456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95449" y="2612824"/>
            <a:ext cx="2304256" cy="566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kosh\Desktop\онлайн дарс\расмчалар\FB_IMG_15986106456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752036" y="2421038"/>
            <a:ext cx="2304256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9072" y="1264768"/>
            <a:ext cx="11665296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Taqsim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36018" y="2250129"/>
            <a:ext cx="5399941" cy="1589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uchtadan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masala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yechdik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60546" y="4638871"/>
            <a:ext cx="5368102" cy="15777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Avtoturargohda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560545" y="2228587"/>
            <a:ext cx="5368103" cy="16109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Beshtadan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qalam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daftar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6017" y="4670614"/>
            <a:ext cx="5399941" cy="158937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Qo‘shnimiz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4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kosh\Desktop\онлайн дарс\muzeylar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5800" y="1262108"/>
            <a:ext cx="3685756" cy="241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muzeylar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50" y="3956561"/>
            <a:ext cx="3690318" cy="262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muzeylar\Без названия (6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816" y="4005064"/>
            <a:ext cx="3690318" cy="262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онлайн дарс\muzeylar\Без названия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1257785"/>
            <a:ext cx="3690318" cy="2410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kosh\Desktop\онлайн дарс\muzeylar\Без названия (4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538" y="4005064"/>
            <a:ext cx="3690318" cy="262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kosh\Desktop\онлайн дарс\muzeylar\Без названия (3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085" y="1257785"/>
            <a:ext cx="3687598" cy="2410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muzeylari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385639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18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88840"/>
            <a:ext cx="11737304" cy="4608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Olimpiya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shon-shuhrati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endParaRPr lang="en-US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Olimpiya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shon-shuhrati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1996-yil 1-sentabrda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ochilgan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Muzeyda</a:t>
            </a:r>
            <a:r>
              <a:rPr lang="en-US" sz="27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mingdan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eksponatlar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AQSH,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Ispaniya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Shveytsariya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xorijiy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davlatlardan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kelingan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birinchi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qavatida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noyob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eksponatlar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joylashtirilgan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qavatida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olimpiada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o‘yinlari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o‘tkazilgan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yillarning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o‘zbekistonlik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sportchilarning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kiyimlari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asbob-anjomlari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suratlari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mukofotlari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tanishish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videokassetasi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tasmalariga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qiziqarli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musobaqalar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tasviri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yozilgan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</a:t>
            </a:r>
          </a:p>
          <a:p>
            <a:pPr algn="ctr"/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Muzeyda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muhim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uchrashuvlar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sport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tadbirlari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o‘tkazib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turiladi</a:t>
            </a:r>
            <a:r>
              <a:rPr lang="en-US" sz="27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7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85639" y="6377943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58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4006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Jamlovchi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narsa-buyumlarning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miqdorini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jamlab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o‘ngacha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ovlon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sonlariga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qo‘shilganda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tovush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tarzida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aytilsa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uchala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to‘rtala</a:t>
            </a:r>
            <a:r>
              <a:rPr lang="en-US" sz="32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oltovlon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ikkala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41623" y="6453916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0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jamlovchi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qiluvchi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C:\Users\akosh\Desktop\онлайн дарс\qorboron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471" t="18100" r="39836" b="42197"/>
          <a:stretch/>
        </p:blipFill>
        <p:spPr bwMode="auto">
          <a:xfrm>
            <a:off x="3207237" y="2464531"/>
            <a:ext cx="2160240" cy="15827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C:\Users\akosh\Desktop\онлайн дарс\qorboron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31" t="17920" r="19909" b="43930"/>
          <a:stretch/>
        </p:blipFill>
        <p:spPr bwMode="auto">
          <a:xfrm>
            <a:off x="7228991" y="2431680"/>
            <a:ext cx="2143035" cy="162588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Рисунок 5" descr="C:\Users\akosh\Desktop\онлайн дарс\qorboron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4" t="17341" b="42775"/>
          <a:stretch/>
        </p:blipFill>
        <p:spPr bwMode="auto">
          <a:xfrm>
            <a:off x="1199456" y="4561206"/>
            <a:ext cx="2016224" cy="173687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Рисунок 6" descr="C:\Users\akosh\Desktop\онлайн дарс\qorboron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47" r="79307"/>
          <a:stretch/>
        </p:blipFill>
        <p:spPr bwMode="auto">
          <a:xfrm>
            <a:off x="5236180" y="4653136"/>
            <a:ext cx="2299979" cy="16634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Рисунок 7" descr="C:\Users\akosh\Desktop\онлайн дарс\qorboron\images (10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3" t="56069" r="58997" b="578"/>
          <a:stretch/>
        </p:blipFill>
        <p:spPr bwMode="auto">
          <a:xfrm>
            <a:off x="9552384" y="4558115"/>
            <a:ext cx="2019588" cy="17019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5"/>
          </p:nvPr>
        </p:nvSpPr>
        <p:spPr>
          <a:xfrm>
            <a:off x="7305188" y="6453916"/>
            <a:ext cx="4839484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2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772816"/>
            <a:ext cx="827433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780928"/>
            <a:ext cx="827433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3352" y="3789040"/>
            <a:ext cx="827433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4869160"/>
            <a:ext cx="827433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5877272"/>
            <a:ext cx="827433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03512" y="1772816"/>
            <a:ext cx="280831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uchov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0962" y="1772816"/>
            <a:ext cx="2844316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uchovlon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120336" y="1772816"/>
            <a:ext cx="2844316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uchala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03512" y="2780928"/>
            <a:ext cx="280831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to‘rtov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10539" y="3789040"/>
            <a:ext cx="280831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beshov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10539" y="4855021"/>
            <a:ext cx="2808312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oltov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430962" y="2780928"/>
            <a:ext cx="2844316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to‘rtovlon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30962" y="3789040"/>
            <a:ext cx="2844316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beshovlon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433564" y="4848037"/>
            <a:ext cx="2844316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oltovlon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90913" y="5877272"/>
            <a:ext cx="2844316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yetovlon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120336" y="2780928"/>
            <a:ext cx="2844316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to‘rtala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120336" y="3789040"/>
            <a:ext cx="2844316" cy="6480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beshala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трелка вправо 22"/>
          <p:cNvSpPr/>
          <p:nvPr/>
        </p:nvSpPr>
        <p:spPr>
          <a:xfrm>
            <a:off x="1224941" y="1916832"/>
            <a:ext cx="396703" cy="50405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1224941" y="2885141"/>
            <a:ext cx="396703" cy="50405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1224938" y="3861048"/>
            <a:ext cx="396703" cy="50405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224939" y="4975776"/>
            <a:ext cx="396703" cy="50405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1224940" y="5950745"/>
            <a:ext cx="396703" cy="50405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4655840" y="1849734"/>
            <a:ext cx="703114" cy="50405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4609083" y="2845663"/>
            <a:ext cx="703114" cy="50405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>
            <a:off x="4609083" y="3933056"/>
            <a:ext cx="703114" cy="50405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4655840" y="4927029"/>
            <a:ext cx="703114" cy="50405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8356162" y="1909559"/>
            <a:ext cx="703114" cy="50405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Стрелка вправо 33"/>
          <p:cNvSpPr/>
          <p:nvPr/>
        </p:nvSpPr>
        <p:spPr>
          <a:xfrm>
            <a:off x="8328248" y="2852936"/>
            <a:ext cx="703114" cy="50405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8335369" y="3933056"/>
            <a:ext cx="703114" cy="50405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5"/>
          </p:nvPr>
        </p:nvSpPr>
        <p:spPr>
          <a:xfrm>
            <a:off x="7457647" y="6453916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81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muzeylari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5760640" cy="5328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Ermitaj"/>
              </a:rPr>
              <a:t>Ermitaj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dunyodagi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tarixiy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muzeylardan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bo’lib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Buyuk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Yekaterinaning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shaxsiy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kolleksiyasi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bunyod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1852-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yilga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kelib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tariqasida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ochilgan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Ermitajning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asosiy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binosi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Qishki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saroydir</a:t>
            </a: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074" name="Picture 2" descr="C:\Users\akosh\Desktop\онлайн дарс\muzeylar\ermitaj 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133" y="1268760"/>
            <a:ext cx="5472608" cy="263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kosh\Desktop\онлайн дарс\muzeylar\ermitaj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133" y="4008155"/>
            <a:ext cx="5488858" cy="2604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529655" y="666994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83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Dunyo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muzeylari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5760640" cy="5328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Londondagi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Britaniya muzeyi"/>
              </a:rPr>
              <a:t>Britaniya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Britaniya muzeyi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tooltip="Britaniya muzeyi"/>
              </a:rPr>
              <a:t>muzeyi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–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muzeylaridandir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muzeyda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Mesopotamiya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Gretsiya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Qadimgi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Rim,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Yevropa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Osiyo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Afrika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Amerika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Okeaniya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oid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yodgorliklar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suratlar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medallar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saqlanadi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Britaniya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muzeyi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yodgorliklarga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boyligi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jihatidan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Luvrdan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ustun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saqlanadi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muzeylar\bb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1235908"/>
            <a:ext cx="5760640" cy="2553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kosh\Desktop\онлайн дарс\muzeylar\bb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510" y="3933056"/>
            <a:ext cx="5741145" cy="2553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13631" y="6453916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501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6804</TotalTime>
  <Words>446</Words>
  <Application>Microsoft Office PowerPoint</Application>
  <PresentationFormat>Произвольный</PresentationFormat>
  <Paragraphs>92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533</cp:revision>
  <dcterms:created xsi:type="dcterms:W3CDTF">2020-08-03T09:44:14Z</dcterms:created>
  <dcterms:modified xsi:type="dcterms:W3CDTF">2020-12-20T18:28:13Z</dcterms:modified>
</cp:coreProperties>
</file>