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319" r:id="rId3"/>
    <p:sldId id="320" r:id="rId4"/>
    <p:sldId id="321" r:id="rId5"/>
    <p:sldId id="322" r:id="rId6"/>
    <p:sldId id="327" r:id="rId7"/>
    <p:sldId id="328" r:id="rId8"/>
    <p:sldId id="323" r:id="rId9"/>
    <p:sldId id="324" r:id="rId10"/>
    <p:sldId id="325" r:id="rId11"/>
    <p:sldId id="326" r:id="rId12"/>
    <p:sldId id="329" r:id="rId13"/>
    <p:sldId id="330" r:id="rId14"/>
    <p:sldId id="295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3" autoAdjust="0"/>
    <p:restoredTop sz="94662" autoAdjust="0"/>
  </p:normalViewPr>
  <p:slideViewPr>
    <p:cSldViewPr>
      <p:cViewPr varScale="1">
        <p:scale>
          <a:sx n="70" d="100"/>
          <a:sy n="70" d="100"/>
        </p:scale>
        <p:origin x="-684" y="-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FD01F3-2D5F-4077-A0E1-17995990B27E}" type="datetimeFigureOut">
              <a:rPr lang="ru-RU" smtClean="0"/>
              <a:t>20.12.2020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6C6A21-B709-4353-9969-09739FF70B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38820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3"/>
            <a:ext cx="103632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2" y="3840480"/>
            <a:ext cx="853440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BFCC10-5C81-49E9-ABD2-7A512FBD6329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1098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3"/>
            <a:ext cx="10435757" cy="219612"/>
          </a:xfrm>
        </p:spPr>
        <p:txBody>
          <a:bodyPr lIns="0" tIns="0" rIns="0" bIns="0"/>
          <a:lstStyle>
            <a:lvl1pPr>
              <a:defRPr sz="1427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56AEA-0B4B-44C7-8622-B1CF5D49915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9504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062366-DFF6-4CBA-B68B-C0560F07FDD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4031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9AFB5-672A-4CDB-886F-8E5CCAA104C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0654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482539-34AC-4E4F-B6B1-889DB75A7A7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3337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9" y="1133193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140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355" y="150406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140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7"/>
            <a:ext cx="10920096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1"/>
            <a:ext cx="1043575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1" y="6377943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3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00947F-9F8E-4EA5-8A98-89D92323D61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3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128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sldNum="0" hd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s://uz.wikipedia.org/wiki/Ermitaj" TargetMode="Externa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0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https://uz.wikipedia.org/wiki/Britaniya_muzeyi" TargetMode="Externa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524000" y="332656"/>
            <a:ext cx="9144000" cy="615553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000" dirty="0" err="1" smtClean="0"/>
              <a:t>O‘zbek</a:t>
            </a:r>
            <a:r>
              <a:rPr lang="en-US" sz="4000" dirty="0" smtClean="0"/>
              <a:t> </a:t>
            </a:r>
            <a:r>
              <a:rPr lang="en-US" sz="4000" dirty="0" err="1" smtClean="0"/>
              <a:t>tili</a:t>
            </a:r>
            <a:endParaRPr lang="ru-RU" sz="4000" dirty="0"/>
          </a:p>
        </p:txBody>
      </p:sp>
      <p:sp>
        <p:nvSpPr>
          <p:cNvPr id="4" name="object 4"/>
          <p:cNvSpPr txBox="1"/>
          <p:nvPr/>
        </p:nvSpPr>
        <p:spPr>
          <a:xfrm>
            <a:off x="2262164" y="2356205"/>
            <a:ext cx="5400600" cy="2670812"/>
          </a:xfrm>
          <a:prstGeom prst="rect">
            <a:avLst/>
          </a:prstGeom>
        </p:spPr>
        <p:txBody>
          <a:bodyPr vert="horz" wrap="square" lIns="0" tIns="28782" rIns="0" bIns="0" rtlCol="0">
            <a:spAutoFit/>
          </a:bodyPr>
          <a:lstStyle/>
          <a:p>
            <a:pPr marL="37951" algn="ctr">
              <a:lnSpc>
                <a:spcPts val="4018"/>
              </a:lnSpc>
              <a:spcBef>
                <a:spcPts val="227"/>
              </a:spcBef>
            </a:pPr>
            <a:r>
              <a:rPr sz="3200" b="1" dirty="0" err="1">
                <a:solidFill>
                  <a:srgbClr val="2365C7"/>
                </a:solidFill>
                <a:latin typeface="Arial"/>
                <a:cs typeface="Arial"/>
              </a:rPr>
              <a:t>Mavzu</a:t>
            </a:r>
            <a:r>
              <a:rPr sz="3200" b="1" dirty="0" smtClean="0">
                <a:solidFill>
                  <a:srgbClr val="2365C7"/>
                </a:solidFill>
                <a:latin typeface="Arial"/>
                <a:cs typeface="Arial"/>
              </a:rPr>
              <a:t>:</a:t>
            </a:r>
            <a:r>
              <a:rPr lang="ru-RU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r>
              <a:rPr lang="en-US" sz="4000" b="1" dirty="0" err="1" smtClean="0">
                <a:solidFill>
                  <a:srgbClr val="2365C7"/>
                </a:solidFill>
                <a:latin typeface="Arial"/>
                <a:cs typeface="Arial"/>
              </a:rPr>
              <a:t>Muzeyda</a:t>
            </a:r>
            <a:r>
              <a:rPr lang="en-US" sz="4000" b="1" dirty="0" smtClean="0">
                <a:solidFill>
                  <a:srgbClr val="2365C7"/>
                </a:solidFill>
                <a:latin typeface="Arial"/>
                <a:cs typeface="Arial"/>
              </a:rPr>
              <a:t>                       </a:t>
            </a: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endParaRPr lang="en-US" sz="2800" b="1" dirty="0">
              <a:solidFill>
                <a:srgbClr val="2365C7"/>
              </a:solidFill>
              <a:latin typeface="Arial"/>
              <a:cs typeface="Arial"/>
            </a:endParaRP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(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Jamlovchi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sonlar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,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ularning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yasalishi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va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imlosi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)</a:t>
            </a:r>
            <a:r>
              <a:rPr lang="ru-RU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endParaRPr sz="2800" b="1" dirty="0">
              <a:solidFill>
                <a:srgbClr val="2365C7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343472" y="2573019"/>
            <a:ext cx="709093" cy="2160240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grpSp>
        <p:nvGrpSpPr>
          <p:cNvPr id="8" name="object 27"/>
          <p:cNvGrpSpPr/>
          <p:nvPr/>
        </p:nvGrpSpPr>
        <p:grpSpPr>
          <a:xfrm>
            <a:off x="10344472" y="188640"/>
            <a:ext cx="1368152" cy="792087"/>
            <a:chOff x="4686759" y="212868"/>
            <a:chExt cx="634365" cy="634365"/>
          </a:xfrm>
        </p:grpSpPr>
        <p:sp>
          <p:nvSpPr>
            <p:cNvPr id="9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r>
                <a:rPr lang="ru-RU" sz="4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6-</a:t>
              </a:r>
              <a:r>
                <a:rPr lang="en-US" sz="40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sinf</a:t>
              </a:r>
              <a:r>
                <a:rPr lang="en-US" sz="4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sz="4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2050" name="Picture 2" descr="C:\Users\akosh\Desktop\онлайн дарс\muzeylar\Без названия (5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8208" y="2327641"/>
            <a:ext cx="3711548" cy="237705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457647" y="6453916"/>
            <a:ext cx="4543009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Dunyo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muzeylari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5360" y="1268760"/>
            <a:ext cx="5760640" cy="532859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Luvr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-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jahondagi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yirik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muzeylardan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Parijdagi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mashhur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meʼmoriy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yodgorlik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sobiq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qirollik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qarorgohi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binosida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joylashgan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1791-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yilda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solingan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1793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8-noyabdan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omma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ochilgan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Muzey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boʻlimdan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iborat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tasviriy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amaliy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sanʼat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haykaltaroshlik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Yunon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Rim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yodgorliklari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Qadimiy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Sharq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yodgorliklari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Qadimiy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Misr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yodgorliklari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Bular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orasida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Sharq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yodgorliklari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dunyo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boʻyicha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muhim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ahamiyatga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5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122" name="Picture 2" descr="C:\Users\akosh\Desktop\онлайн дарс\muzeylar\luvr 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0016" y="1268760"/>
            <a:ext cx="5688632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 descr="C:\Users\akosh\Desktop\онлайн дарс\muzeylar\luvr 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0016" y="4005064"/>
            <a:ext cx="5688632" cy="2592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85639" y="6669940"/>
            <a:ext cx="4831041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3296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5-mashq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57606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ko‘chiring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ajratib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ko‘rsating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1988840"/>
            <a:ext cx="4824536" cy="129614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Muzey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zalida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o‘n-o‘n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beshtacha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odam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63352" y="3573016"/>
            <a:ext cx="4824536" cy="129614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Sinfdoshim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bir-ikkita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o‘rtog‘i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63352" y="5229200"/>
            <a:ext cx="4824536" cy="132978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Uchovimiz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Yosh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tabiatshunos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to‘garagiga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yozildik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104112" y="1988840"/>
            <a:ext cx="4824536" cy="129614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Ming-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minglab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odamlar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yangi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uylarga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ko‘chib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o‘tishdi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104112" y="3573016"/>
            <a:ext cx="4824536" cy="129614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Alisher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Navoiy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to‘rt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besh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yoshidan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she’rlar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boshlagan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081503" y="5218446"/>
            <a:ext cx="4824536" cy="129614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o‘ttiz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o‘ttiz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kundan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iborat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2" descr="C:\Users\akosh\Desktop\онлайн дарс\odamchalar\FB_IMG_1602313475491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1470"/>
          <a:stretch/>
        </p:blipFill>
        <p:spPr bwMode="auto">
          <a:xfrm rot="16200000">
            <a:off x="3738765" y="3465309"/>
            <a:ext cx="4752528" cy="179959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0" name="Нижний колонтитул 9"/>
          <p:cNvSpPr>
            <a:spLocks noGrp="1"/>
          </p:cNvSpPr>
          <p:nvPr>
            <p:ph type="ftr" sz="quarter" idx="5"/>
          </p:nvPr>
        </p:nvSpPr>
        <p:spPr>
          <a:xfrm>
            <a:off x="7510627" y="6669940"/>
            <a:ext cx="463404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2916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1372386"/>
            <a:ext cx="3888432" cy="155255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o‘n-o‘n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beshtacha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63352" y="3212976"/>
            <a:ext cx="3888432" cy="152236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bir-ikkita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o‘rtog‘i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63352" y="4992223"/>
            <a:ext cx="3888432" cy="152236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Uchovimiz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010075" y="1402576"/>
            <a:ext cx="3888432" cy="152236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Ming-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minglab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odamlar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002805" y="3248882"/>
            <a:ext cx="3918573" cy="152236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to‘rt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besh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yoshidan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002804" y="4992222"/>
            <a:ext cx="3918573" cy="152236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o‘ttiz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o‘ttiz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kun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775792" y="4130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4655840" y="3068959"/>
            <a:ext cx="2808312" cy="1666383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4" name="Прямая со стрелкой 13"/>
          <p:cNvCxnSpPr>
            <a:stCxn id="10" idx="1"/>
          </p:cNvCxnSpPr>
          <p:nvPr/>
        </p:nvCxnSpPr>
        <p:spPr>
          <a:xfrm flipH="1" flipV="1">
            <a:off x="4295800" y="2348880"/>
            <a:ext cx="771308" cy="96411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stCxn id="10" idx="7"/>
          </p:cNvCxnSpPr>
          <p:nvPr/>
        </p:nvCxnSpPr>
        <p:spPr>
          <a:xfrm flipV="1">
            <a:off x="7052884" y="2348880"/>
            <a:ext cx="771308" cy="96411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stCxn id="10" idx="2"/>
          </p:cNvCxnSpPr>
          <p:nvPr/>
        </p:nvCxnSpPr>
        <p:spPr>
          <a:xfrm flipH="1" flipV="1">
            <a:off x="4295800" y="3902150"/>
            <a:ext cx="360040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stCxn id="10" idx="6"/>
          </p:cNvCxnSpPr>
          <p:nvPr/>
        </p:nvCxnSpPr>
        <p:spPr>
          <a:xfrm flipV="1">
            <a:off x="7464152" y="3902150"/>
            <a:ext cx="360040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stCxn id="10" idx="3"/>
          </p:cNvCxnSpPr>
          <p:nvPr/>
        </p:nvCxnSpPr>
        <p:spPr>
          <a:xfrm flipH="1">
            <a:off x="4295800" y="4491306"/>
            <a:ext cx="771308" cy="9539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stCxn id="10" idx="5"/>
          </p:cNvCxnSpPr>
          <p:nvPr/>
        </p:nvCxnSpPr>
        <p:spPr>
          <a:xfrm>
            <a:off x="7052884" y="4491306"/>
            <a:ext cx="771308" cy="10979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457647" y="6453916"/>
            <a:ext cx="461501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1772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17619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5360" y="1340768"/>
            <a:ext cx="11593288" cy="518457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Oʻzbekiston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Davlat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Sanʼat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muzeyi</a:t>
            </a:r>
            <a:r>
              <a:rPr lang="en-US" sz="28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algn="just"/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  </a:t>
            </a:r>
            <a:r>
              <a:rPr lang="en-US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Toshkentda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joylashgan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san’at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muzeyi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boʻlib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unga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1918-yili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solingan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Xalq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sanʼati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muzeyi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Oʻzbekiston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davlat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sanʼat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muzeyi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—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madaniy-maʼrifiy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ilmiy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muassasadir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Oʻrta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Osiyoda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ilk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tashkil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etilgan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badiiy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muzey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1918-yilda 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Toshkent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shahrida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Xalq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universiteti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muzeyi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sifatida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solingan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eyinchalik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Markaziy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badiiy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muzey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1924-yildan 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Toshkent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sanʼat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muzeyi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1935-yildan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Oʻzbekiston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Davlat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Sanʼat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muzeyi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deb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nomlana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boshlangan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Muzey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fondi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50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mingdan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ziyod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eksponatga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tomoshabinlar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yiliga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250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mingdan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oshadi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Muzeyda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Oʻzbekiston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xalq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amaliy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sanʼati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Oʻzbekiston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tasviriy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sanʼati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Gʻarbiy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Yevropa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sanʼati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Xorijiy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Sharq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xalqlari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sanʼati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boʻlimlari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bor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13631" y="6309320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3094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95400" y="260648"/>
            <a:ext cx="11017224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87488" y="1556792"/>
            <a:ext cx="9505056" cy="1824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Temuriylar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tarixi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davlat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muzeyi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haqida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ma’lumotlar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170" name="Picture 2" descr="C:\Users\akosh\Desktop\онлайн дарс\расмчалар\FB_IMG_159861064562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895449" y="2612824"/>
            <a:ext cx="2304256" cy="56648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C:\Users\akosh\Desktop\онлайн дарс\расмчалар\FB_IMG_159861064562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7752036" y="2421038"/>
            <a:ext cx="2304256" cy="6048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457647" y="6453916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298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9072" y="1264768"/>
            <a:ext cx="11665296" cy="64807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Taqsim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ishtirokida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36018" y="2250129"/>
            <a:ext cx="5399941" cy="158937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birimiz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uchtadan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masala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yechdik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560546" y="4638871"/>
            <a:ext cx="5368102" cy="157773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Avtoturargohda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mashinalar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ikkitadan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joylashgan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560545" y="2228587"/>
            <a:ext cx="5368103" cy="161091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Beshtadan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qalam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daftar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keldim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36017" y="4670614"/>
            <a:ext cx="5399941" cy="158937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Qo‘shnimiz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ikkitadan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kulcha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berdilar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Avvalgi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darsda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o‘tilgan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5"/>
          </p:nvPr>
        </p:nvSpPr>
        <p:spPr>
          <a:xfrm>
            <a:off x="7385639" y="6453916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48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kosh\Desktop\онлайн дарс\muzeylar\Без названия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5800" y="1262108"/>
            <a:ext cx="3685756" cy="24126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akosh\Desktop\онлайн дарс\muzeylar\Без названия (2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850" y="3956561"/>
            <a:ext cx="3690318" cy="26200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akosh\Desktop\онлайн дарс\muzeylar\Без названия (6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816" y="4005064"/>
            <a:ext cx="3690318" cy="26200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akosh\Desktop\онлайн дарс\muzeylar\Без названия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4232" y="1257785"/>
            <a:ext cx="3690318" cy="24103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akosh\Desktop\онлайн дарс\muzeylar\Без названия (4)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6538" y="4005064"/>
            <a:ext cx="3690318" cy="26200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akosh\Desktop\онлайн дарс\muzeylar\Без названия (3)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085" y="1257785"/>
            <a:ext cx="3687598" cy="24103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O‘zbekiston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muzeylari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5"/>
          </p:nvPr>
        </p:nvSpPr>
        <p:spPr>
          <a:xfrm>
            <a:off x="7385639" y="6453916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6182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1-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mashq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50405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1988840"/>
            <a:ext cx="11737304" cy="46085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8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Olimpiya</a:t>
            </a:r>
            <a:r>
              <a:rPr lang="en-US" sz="3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shon-shuhrati</a:t>
            </a:r>
            <a:r>
              <a:rPr lang="en-US" sz="3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muzeyi</a:t>
            </a:r>
            <a:endParaRPr lang="en-US" sz="30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Olimpiya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shon-shuhrati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muzeyi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1996-yil 1-sentabrda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ochilgan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Muzeyda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mingdan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ortiq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eksponatlar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mavjud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AQSH,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Ispaniya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Shveytsariya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boshqa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xorijiy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davlatlardan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olib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kelingan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Muzeyning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qavatida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noyob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eksponatlar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joylashtirilgan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Ikkinchi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qavatida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olimpiada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o‘yinlari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o‘tkazilgan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yillarning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jadvali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Ularda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ishtirok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etgan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o‘zbekistonlik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sportchilarning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kiyimlari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asbob-anjomlari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suratlari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mukofotlari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tanishish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Muzey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videokassetasi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tasmalariga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qiziqarli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musobaqalar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tasviri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yozilgan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  </a:t>
            </a:r>
          </a:p>
          <a:p>
            <a:pPr algn="ctr"/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Muzeyda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muhim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uchrashuvlar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sport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tadbirlari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o‘tkazib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turiladi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27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385639" y="6377943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8581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54006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Jamlovchi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shaxs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narsa-buyumlarning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miqdorini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jamlab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ko‘rsatadi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ikkidan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o‘ngacha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sonlarga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-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ovlon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-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ala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qo‘shimchalarini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qilinadi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to‘rt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sonlariga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ala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qo‘shimchasi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qo‘shilganda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tovushlari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ikkita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tovush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tarzida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aytilsa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uchala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to‘rtala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shaklida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yoziladi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ctr"/>
            <a:endParaRPr lang="en-US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oltovlon</a:t>
            </a:r>
            <a:endParaRPr lang="en-US" sz="32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ikkala</a:t>
            </a:r>
            <a:endParaRPr lang="en-US" sz="32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241623" y="6453916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8905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2-mashq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86409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sonlarga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jamlovchi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qiluvchi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 descr="C:\Users\akosh\Desktop\онлайн дарс\qorboron\images (10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471" t="18100" r="39836" b="42197"/>
          <a:stretch/>
        </p:blipFill>
        <p:spPr bwMode="auto">
          <a:xfrm>
            <a:off x="3207237" y="2464531"/>
            <a:ext cx="2160240" cy="1582787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Рисунок 4" descr="C:\Users\akosh\Desktop\онлайн дарс\qorboron\images (10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631" t="17920" r="19909" b="43930"/>
          <a:stretch/>
        </p:blipFill>
        <p:spPr bwMode="auto">
          <a:xfrm>
            <a:off x="7228991" y="2431680"/>
            <a:ext cx="2143035" cy="1625886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Рисунок 5" descr="C:\Users\akosh\Desktop\онлайн дарс\qorboron\images (10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324" t="17341" b="42775"/>
          <a:stretch/>
        </p:blipFill>
        <p:spPr bwMode="auto">
          <a:xfrm>
            <a:off x="1199456" y="4561206"/>
            <a:ext cx="2016224" cy="173687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7" name="Рисунок 6" descr="C:\Users\akosh\Desktop\онлайн дарс\qorboron\images (10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6647" r="79307"/>
          <a:stretch/>
        </p:blipFill>
        <p:spPr bwMode="auto">
          <a:xfrm>
            <a:off x="5236180" y="4653136"/>
            <a:ext cx="2299979" cy="166341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Рисунок 7" descr="C:\Users\akosh\Desktop\онлайн дарс\qorboron\images (10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543" t="56069" r="58997" b="578"/>
          <a:stretch/>
        </p:blipFill>
        <p:spPr bwMode="auto">
          <a:xfrm>
            <a:off x="9552384" y="4558115"/>
            <a:ext cx="2019588" cy="170190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9" name="Нижний колонтитул 8"/>
          <p:cNvSpPr>
            <a:spLocks noGrp="1"/>
          </p:cNvSpPr>
          <p:nvPr>
            <p:ph type="ftr" sz="quarter" idx="5"/>
          </p:nvPr>
        </p:nvSpPr>
        <p:spPr>
          <a:xfrm>
            <a:off x="7305188" y="6453916"/>
            <a:ext cx="4839484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4225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772816"/>
            <a:ext cx="827433" cy="64807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2780928"/>
            <a:ext cx="827433" cy="64807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63352" y="3789040"/>
            <a:ext cx="827433" cy="64807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63352" y="4869160"/>
            <a:ext cx="827433" cy="64807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63352" y="5877272"/>
            <a:ext cx="827433" cy="64807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703512" y="1772816"/>
            <a:ext cx="2808312" cy="64807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uchov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430962" y="1772816"/>
            <a:ext cx="2844316" cy="64807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uchovlon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9120336" y="1772816"/>
            <a:ext cx="2844316" cy="64807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uchala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703512" y="2780928"/>
            <a:ext cx="2808312" cy="64807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to‘rtov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710539" y="3789040"/>
            <a:ext cx="2808312" cy="64807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beshov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710539" y="4855021"/>
            <a:ext cx="2808312" cy="64807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oltov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430962" y="2780928"/>
            <a:ext cx="2844316" cy="64807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to‘rtovlon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5430962" y="3789040"/>
            <a:ext cx="2844316" cy="64807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beshovlon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5433564" y="4848037"/>
            <a:ext cx="2844316" cy="64807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oltovlon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690913" y="5877272"/>
            <a:ext cx="2844316" cy="64807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yetovlon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9120336" y="2780928"/>
            <a:ext cx="2844316" cy="64807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to‘rtala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9120336" y="3789040"/>
            <a:ext cx="2844316" cy="64807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beshala</a:t>
            </a:r>
            <a:endParaRPr lang="ru-RU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Стрелка вправо 22"/>
          <p:cNvSpPr/>
          <p:nvPr/>
        </p:nvSpPr>
        <p:spPr>
          <a:xfrm>
            <a:off x="1224941" y="1916832"/>
            <a:ext cx="396703" cy="504056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трелка вправо 23"/>
          <p:cNvSpPr/>
          <p:nvPr/>
        </p:nvSpPr>
        <p:spPr>
          <a:xfrm>
            <a:off x="1224941" y="2885141"/>
            <a:ext cx="396703" cy="504056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трелка вправо 24"/>
          <p:cNvSpPr/>
          <p:nvPr/>
        </p:nvSpPr>
        <p:spPr>
          <a:xfrm>
            <a:off x="1224938" y="3861048"/>
            <a:ext cx="396703" cy="504056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трелка вправо 25"/>
          <p:cNvSpPr/>
          <p:nvPr/>
        </p:nvSpPr>
        <p:spPr>
          <a:xfrm>
            <a:off x="1224939" y="4975776"/>
            <a:ext cx="396703" cy="504056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трелка вправо 26"/>
          <p:cNvSpPr/>
          <p:nvPr/>
        </p:nvSpPr>
        <p:spPr>
          <a:xfrm>
            <a:off x="1224940" y="5950745"/>
            <a:ext cx="396703" cy="504056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трелка вправо 27"/>
          <p:cNvSpPr/>
          <p:nvPr/>
        </p:nvSpPr>
        <p:spPr>
          <a:xfrm>
            <a:off x="4655840" y="1849734"/>
            <a:ext cx="703114" cy="504056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трелка вправо 28"/>
          <p:cNvSpPr/>
          <p:nvPr/>
        </p:nvSpPr>
        <p:spPr>
          <a:xfrm>
            <a:off x="4609083" y="2845663"/>
            <a:ext cx="703114" cy="504056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Стрелка вправо 29"/>
          <p:cNvSpPr/>
          <p:nvPr/>
        </p:nvSpPr>
        <p:spPr>
          <a:xfrm>
            <a:off x="4609083" y="3933056"/>
            <a:ext cx="703114" cy="504056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Стрелка вправо 30"/>
          <p:cNvSpPr/>
          <p:nvPr/>
        </p:nvSpPr>
        <p:spPr>
          <a:xfrm>
            <a:off x="4655840" y="4927029"/>
            <a:ext cx="703114" cy="504056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Стрелка вправо 32"/>
          <p:cNvSpPr/>
          <p:nvPr/>
        </p:nvSpPr>
        <p:spPr>
          <a:xfrm>
            <a:off x="8356162" y="1909559"/>
            <a:ext cx="703114" cy="504056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Стрелка вправо 33"/>
          <p:cNvSpPr/>
          <p:nvPr/>
        </p:nvSpPr>
        <p:spPr>
          <a:xfrm>
            <a:off x="8328248" y="2852936"/>
            <a:ext cx="703114" cy="504056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Стрелка вправо 34"/>
          <p:cNvSpPr/>
          <p:nvPr/>
        </p:nvSpPr>
        <p:spPr>
          <a:xfrm>
            <a:off x="8335369" y="3933056"/>
            <a:ext cx="703114" cy="504056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5"/>
          </p:nvPr>
        </p:nvSpPr>
        <p:spPr>
          <a:xfrm>
            <a:off x="7457647" y="6453916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7811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3" grpId="0" animBg="1"/>
      <p:bldP spid="34" grpId="0" animBg="1"/>
      <p:bldP spid="3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Dunyo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muzeylari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5360" y="1268760"/>
            <a:ext cx="5760640" cy="532859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 tooltip="Ermitaj"/>
              </a:rPr>
              <a:t>Ermitaj</a:t>
            </a: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– </a:t>
            </a:r>
            <a:r>
              <a:rPr lang="ru-RU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dunyodagi</a:t>
            </a: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badiiy</a:t>
            </a: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tarixiy</a:t>
            </a: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muzeylardan</a:t>
            </a: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</a:t>
            </a: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bo’lib</a:t>
            </a: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Buyuk</a:t>
            </a: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Yekaterinaning</a:t>
            </a: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shaxsiy</a:t>
            </a: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kolleksiyasi</a:t>
            </a: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bunyod</a:t>
            </a: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etilgan</a:t>
            </a: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1852-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yilga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kelib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butun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omma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muzey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tariqasida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ochilgan</a:t>
            </a: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Ermitajning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asosiy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binosi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Qishki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saroydir</a:t>
            </a: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3074" name="Picture 2" descr="C:\Users\akosh\Desktop\онлайн дарс\muzeylar\ermitaj 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2133" y="1268760"/>
            <a:ext cx="5472608" cy="26373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akosh\Desktop\онлайн дарс\muzeylar\ermitaj2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2133" y="4008155"/>
            <a:ext cx="5488858" cy="2604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529655" y="6669940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9830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Dunyo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muzeylari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5360" y="1268760"/>
            <a:ext cx="5760640" cy="532859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Londondagi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 tooltip="Britaniya muzeyi"/>
              </a:rPr>
              <a:t>Britaniya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 tooltip="Britaniya muzeyi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 tooltip="Britaniya muzeyi"/>
              </a:rPr>
              <a:t>muzeyi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–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dunyoning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muzeylaridandir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Ushbu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muzeyda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Qadimgi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Mesopotamiya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Qadimgi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Gretsiya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Qadimgi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Rim,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Yevropa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Osiyo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Afrika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Amerika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Okeaniya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tarixiga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oid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yodgorliklar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suratlar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tanga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medallar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saqlanadi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Britaniya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muzeyi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yodgorliklarga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boyligi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jihatidan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hatto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Luvrdan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ustun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saqlanadi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98" name="Picture 2" descr="C:\Users\akosh\Desktop\онлайн дарс\muzeylar\bb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0016" y="1235908"/>
            <a:ext cx="5760640" cy="2553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akosh\Desktop\онлайн дарс\muzeylar\bb2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9510" y="3933056"/>
            <a:ext cx="5741145" cy="25531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13631" y="6453916"/>
            <a:ext cx="4831041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8501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6804</TotalTime>
  <Words>446</Words>
  <Application>Microsoft Office PowerPoint</Application>
  <PresentationFormat>Произвольный</PresentationFormat>
  <Paragraphs>92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Office Theme</vt:lpstr>
      <vt:lpstr>O‘zbek tili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akosh</cp:lastModifiedBy>
  <cp:revision>533</cp:revision>
  <dcterms:created xsi:type="dcterms:W3CDTF">2020-08-03T09:44:14Z</dcterms:created>
  <dcterms:modified xsi:type="dcterms:W3CDTF">2020-12-20T18:28:13Z</dcterms:modified>
</cp:coreProperties>
</file>