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319" r:id="rId3"/>
    <p:sldId id="320" r:id="rId4"/>
    <p:sldId id="321" r:id="rId5"/>
    <p:sldId id="322" r:id="rId6"/>
    <p:sldId id="323" r:id="rId7"/>
    <p:sldId id="324" r:id="rId8"/>
    <p:sldId id="325" r:id="rId9"/>
    <p:sldId id="326" r:id="rId10"/>
    <p:sldId id="327" r:id="rId11"/>
    <p:sldId id="328" r:id="rId12"/>
    <p:sldId id="29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E1C00-3088-40B3-AF87-E326EAA3679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E5F7B6-2532-407D-8D48-050610DCD631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90B52-1BC5-46B6-ACEF-945498F09F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9D293E-81DF-4F01-92A3-E160842A2FF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6564E-574D-4485-B5C6-7072C2A57C6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030AB-7127-410A-A6F5-F67AC67597B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063552" y="2129242"/>
            <a:ext cx="5599212" cy="3748030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36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Ona</a:t>
            </a: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yurt </a:t>
            </a:r>
            <a:r>
              <a:rPr lang="en-US" sz="3600" b="1" dirty="0" err="1" smtClean="0">
                <a:solidFill>
                  <a:srgbClr val="2365C7"/>
                </a:solidFill>
                <a:latin typeface="Arial"/>
                <a:cs typeface="Arial"/>
              </a:rPr>
              <a:t>posbonlari</a:t>
            </a:r>
            <a:endParaRPr lang="en-US" sz="36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36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Vaqtni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ifodalash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.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Butun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kasr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sonlarni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2365C7"/>
                </a:solidFill>
                <a:latin typeface="Arial"/>
                <a:cs typeface="Arial"/>
              </a:rPr>
              <a:t>ifodalanishi</a:t>
            </a:r>
            <a:r>
              <a:rPr lang="en-US" sz="32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32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</a:t>
            </a: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573019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26" name="Picture 2" descr="C:\Users\akosh\Desktop\онлайн дарс\sarhadlar\images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204864"/>
            <a:ext cx="3816424" cy="2771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665296" cy="27363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darsida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>
              <a:buFontTx/>
              <a:buChar char="-"/>
            </a:pP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457200" indent="-457200">
              <a:buFontTx/>
              <a:buChar char="-"/>
            </a:pP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chiqilsa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9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Tx/>
              <a:buChar char="-"/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1127448" y="4941168"/>
            <a:ext cx="4392488" cy="1656184"/>
          </a:xfrm>
          <a:prstGeom prst="hex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Шестиугольник 5"/>
          <p:cNvSpPr/>
          <p:nvPr/>
        </p:nvSpPr>
        <p:spPr>
          <a:xfrm>
            <a:off x="6888088" y="4931057"/>
            <a:ext cx="4680520" cy="1656184"/>
          </a:xfrm>
          <a:prstGeom prst="hexagon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349635" y="6669940"/>
            <a:ext cx="472302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056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1664" y="1268537"/>
            <a:ext cx="6192688" cy="6482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jasurdir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pahlavon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ko‘ksi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qalqon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o‘g‘lonlari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672064" y="2077390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Asraysiz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Qasamga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Yovlar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kelolmas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Bo‘lgaysiz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172" y="4653136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baxtimizga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Tinchligimiz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musaffo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700277" y="4653136"/>
            <a:ext cx="5184576" cy="187220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Muqaddas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Yashnar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071664" y="2132856"/>
            <a:ext cx="5976664" cy="352839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касблар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3717032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касблар\images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00" y="175392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07368" y="1268760"/>
            <a:ext cx="11521280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2-topshiriqda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mantnini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988840"/>
            <a:ext cx="11593288" cy="45365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jasorati</a:t>
            </a:r>
            <a:endParaRPr lang="en-US" sz="2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bosqinchiligiga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kurashgan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yurtimizni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mo‘g‘ullardan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qiluvchilarning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safida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sarkardalik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qo‘rqmaslik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mardlik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fazilatlarini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mobaynida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sarhadlarida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mo‘g‘ul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to‘dalariga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zarbalar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Jaloliddin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Manguberdi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jangchilari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dushman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ayovsiz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janglarda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qahramon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xoinlarning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tig‘idan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halok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Bu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1231-yilning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oylarida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85639" y="666994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yurt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posbonlari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posbonalr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1268760"/>
            <a:ext cx="360040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kosh\Desktop\онлайн дарс\posbonalr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8039" y="1268760"/>
            <a:ext cx="3847889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posbonalr\images (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1268760"/>
            <a:ext cx="382332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posbonalr\Без названия (2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352" y="4442402"/>
            <a:ext cx="3600400" cy="2138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kosh\Desktop\онлайн дарс\posbonalr\Без названия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224" y="4442401"/>
            <a:ext cx="3819289" cy="215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352" y="3501008"/>
            <a:ext cx="11672192" cy="7920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3" name="Picture 9" descr="C:\Users\akosh\Desktop\онлайн дарс\posbonalr\XLClIHReVe_1IqY3in_PIsaDf9S6kIBQ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173" y="4442401"/>
            <a:ext cx="3837755" cy="215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66994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105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b="1" dirty="0" smtClean="0"/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—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suvereniteti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yaxlitligini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mojarolarni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birlashmalar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qoʻshilmalar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Mudofaa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tizimidagi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boʻlinmalar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Vazirligining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qorovul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qoʻshinlari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Favqulodda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vaziyatlar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vazirligining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harbiylashtirilgan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qo‘shinlaridan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1995-yil 21-iyuldagi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farmoni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avgust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yakshanbasi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floti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31-avgustida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haqda</a:t>
            </a:r>
            <a:r>
              <a:rPr lang="ru-RU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Oʻzbekiston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qurolli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097607" y="637794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745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so‘zlardir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ko‘rsatishi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butunligicha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bildiruvchi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80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(7),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(30),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(1000) </a:t>
            </a: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32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3200" b="1" dirty="0" smtClean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(2/3),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sakkiz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 /100)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  <a:r>
              <a:rPr lang="en-US" sz="32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3200" b="1" dirty="0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endParaRPr lang="en-US" sz="32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авая фигурная скобка 3"/>
          <p:cNvSpPr/>
          <p:nvPr/>
        </p:nvSpPr>
        <p:spPr>
          <a:xfrm rot="5400000">
            <a:off x="6870086" y="3650"/>
            <a:ext cx="396044" cy="61206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авая фигурная скобка 4"/>
          <p:cNvSpPr/>
          <p:nvPr/>
        </p:nvSpPr>
        <p:spPr>
          <a:xfrm rot="5400000">
            <a:off x="7374142" y="2546902"/>
            <a:ext cx="396044" cy="61206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01" b="53704"/>
          <a:stretch/>
        </p:blipFill>
        <p:spPr bwMode="auto">
          <a:xfrm rot="21071977">
            <a:off x="1069926" y="3555670"/>
            <a:ext cx="1016017" cy="9782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75" t="50617" r="41925"/>
          <a:stretch/>
        </p:blipFill>
        <p:spPr bwMode="auto">
          <a:xfrm rot="643226">
            <a:off x="2363903" y="4915847"/>
            <a:ext cx="853658" cy="9867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r="59133" b="53086"/>
          <a:stretch/>
        </p:blipFill>
        <p:spPr bwMode="auto">
          <a:xfrm rot="20380334">
            <a:off x="624140" y="5223427"/>
            <a:ext cx="1150776" cy="1039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183815" y="6377943"/>
            <a:ext cx="47448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7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60848"/>
            <a:ext cx="11737304" cy="453650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Bo‘lajak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maskani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Toshkent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telekommunikatsiya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litseyida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bo‘lajak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9-sinfni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tamomlab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imtihonlardan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Litsey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mashg‘ulotlarida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shug‘ullanadilar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fan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to‘garaklari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adabiyotlarga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resurs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669940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66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340768"/>
            <a:ext cx="11737304" cy="79208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3" r="19699" b="53086"/>
          <a:stretch/>
        </p:blipFill>
        <p:spPr bwMode="auto">
          <a:xfrm rot="1748564">
            <a:off x="785446" y="2647137"/>
            <a:ext cx="1182058" cy="97281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5" t="50617" r="60567"/>
          <a:stretch/>
        </p:blipFill>
        <p:spPr bwMode="auto">
          <a:xfrm rot="21074257">
            <a:off x="2359784" y="3783194"/>
            <a:ext cx="999511" cy="112962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" r="80642" b="51234"/>
          <a:stretch/>
        </p:blipFill>
        <p:spPr bwMode="auto">
          <a:xfrm rot="18981755">
            <a:off x="1055440" y="4982354"/>
            <a:ext cx="864096" cy="12549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3" r="40491" b="53704"/>
          <a:stretch/>
        </p:blipFill>
        <p:spPr bwMode="auto">
          <a:xfrm rot="1602425">
            <a:off x="8885290" y="2526819"/>
            <a:ext cx="720080" cy="104760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16" t="50617"/>
          <a:stretch/>
        </p:blipFill>
        <p:spPr bwMode="auto">
          <a:xfrm>
            <a:off x="10344472" y="3680359"/>
            <a:ext cx="936104" cy="130199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akosh\Desktop\онлайн дарс\чимён\images (5)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1" t="50617" r="22567"/>
          <a:stretch/>
        </p:blipFill>
        <p:spPr bwMode="auto">
          <a:xfrm rot="20692153">
            <a:off x="9245329" y="5000357"/>
            <a:ext cx="1114086" cy="127651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151784" y="2564904"/>
            <a:ext cx="4320480" cy="3835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 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20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2/5, 5/3, </a:t>
            </a:r>
          </a:p>
          <a:p>
            <a:pPr algn="ctr">
              <a:lnSpc>
                <a:spcPct val="200000"/>
              </a:lnSpc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25, 20 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5"/>
          </p:nvPr>
        </p:nvSpPr>
        <p:spPr>
          <a:xfrm>
            <a:off x="7241623" y="645391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42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Двойная волна 2"/>
          <p:cNvSpPr/>
          <p:nvPr/>
        </p:nvSpPr>
        <p:spPr>
          <a:xfrm>
            <a:off x="613002" y="1484784"/>
            <a:ext cx="4474886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Двойная волна 3"/>
          <p:cNvSpPr/>
          <p:nvPr/>
        </p:nvSpPr>
        <p:spPr>
          <a:xfrm>
            <a:off x="5447928" y="1484784"/>
            <a:ext cx="4320480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войная волна 4"/>
          <p:cNvSpPr/>
          <p:nvPr/>
        </p:nvSpPr>
        <p:spPr>
          <a:xfrm>
            <a:off x="7824192" y="3356992"/>
            <a:ext cx="4114846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войная волна 5"/>
          <p:cNvSpPr/>
          <p:nvPr/>
        </p:nvSpPr>
        <p:spPr>
          <a:xfrm>
            <a:off x="3323046" y="3356992"/>
            <a:ext cx="4306957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beshdan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Двойная волна 6"/>
          <p:cNvSpPr/>
          <p:nvPr/>
        </p:nvSpPr>
        <p:spPr>
          <a:xfrm>
            <a:off x="5519936" y="5157192"/>
            <a:ext cx="4248472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Двойная волна 7"/>
          <p:cNvSpPr/>
          <p:nvPr/>
        </p:nvSpPr>
        <p:spPr>
          <a:xfrm>
            <a:off x="631330" y="5085184"/>
            <a:ext cx="4456558" cy="1296144"/>
          </a:xfrm>
          <a:prstGeom prst="doubleWav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igirma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5"/>
          </p:nvPr>
        </p:nvSpPr>
        <p:spPr>
          <a:xfrm>
            <a:off x="7348989" y="6453916"/>
            <a:ext cx="472367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442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7398</TotalTime>
  <Words>393</Words>
  <Application>Microsoft Office PowerPoint</Application>
  <PresentationFormat>Произвольный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584</cp:revision>
  <dcterms:created xsi:type="dcterms:W3CDTF">2020-08-03T09:44:14Z</dcterms:created>
  <dcterms:modified xsi:type="dcterms:W3CDTF">2020-12-21T16:51:20Z</dcterms:modified>
</cp:coreProperties>
</file>