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29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E1C00-3088-40B3-AF87-E326EAA367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F7B6-2532-407D-8D48-050610DCD6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0B52-1BC5-46B6-ACEF-945498F09F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293E-81DF-4F01-92A3-E160842A2F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564E-574D-4485-B5C6-7072C2A57C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30AB-7127-410A-A6F5-F67AC67597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063552" y="2129242"/>
            <a:ext cx="5599212" cy="374803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Ona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yurt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posbonlari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Vaqtni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ifodalash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.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Butun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kasr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sonlarni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/>
                <a:cs typeface="Arial"/>
              </a:rPr>
              <a:t>ifodalanishi</a:t>
            </a: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32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Users\akosh\Desktop\онлайн дарс\sarhadlar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2204864"/>
            <a:ext cx="3816424" cy="277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665296" cy="27363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Geografiya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darsida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quruqlikdan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quruqlikdan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chiqilsa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9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127448" y="4941168"/>
            <a:ext cx="4392488" cy="1656184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888088" y="4931057"/>
            <a:ext cx="4680520" cy="1656184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49635" y="6669940"/>
            <a:ext cx="472302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664" y="1268537"/>
            <a:ext cx="6192688" cy="6482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posbonlari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jasurdir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pahlavon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qalqon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72064" y="2077390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Asraysiz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kelajakni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Qasamga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kelolmas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Bo‘lgaysiz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172" y="4653136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baxtimizga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Tinchligimiz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musaffo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0277" y="4653136"/>
            <a:ext cx="518457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tuprog‘i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Yashnar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71664" y="2132856"/>
            <a:ext cx="5976664" cy="35283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posbonlari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касблар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7170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касблар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175392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268760"/>
            <a:ext cx="11521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2-topshiriqda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Manguberdi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mantnini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988840"/>
            <a:ext cx="11593288" cy="4536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Manguberdi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jasorati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sarkarda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Jaloliddin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Manguberdi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mo‘g‘ullar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bosqinchiligiga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ayovsiz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yurtimizni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mo‘g‘ullardan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sarkardalik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qo‘rqmaslik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fazilatlarini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namoyon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Jaloliddin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mobaynida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sarhadlarida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mo‘g‘ul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to‘dalariga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zarbalar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Jaloliddin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Manguberdi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jangchilari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dushman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ayovsiz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janglarda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xoinlarning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tig‘idan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Bu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1231-yilning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oylarida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posbonlari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posbonalr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36004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posbonalr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039" y="1268760"/>
            <a:ext cx="384788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posbonalr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1268760"/>
            <a:ext cx="382332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posbonalr\Без названия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442402"/>
            <a:ext cx="3600400" cy="21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posbonalr\Без назван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4442401"/>
            <a:ext cx="3819289" cy="215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352" y="3501008"/>
            <a:ext cx="1167219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3" name="Picture 9" descr="C:\Users\akosh\Desktop\онлайн дарс\posbonalr\XLClIHReVe_1IqY3in_PIsaDf9S6kIBQ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173" y="4442401"/>
            <a:ext cx="3837755" cy="215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0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/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manfaatlarini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suvereniteti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yaxlitligini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mojarolarni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birlashmalar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qoʻshilmalar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Mudofaa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vazirligi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boʻlinmalar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Vazirligining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qorovul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qoʻshinlari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Favqulodda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vazirligining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harbiylashtirilgan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qo‘shinlaridan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1995-yil 21-iyuldagi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prezident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farmoni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yakshanbasi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floti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31-avgustida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qurolli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97607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ko‘rsatishi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butunligicha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0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(7),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(30),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(1000)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endParaRPr 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2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en-US" sz="32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(2/3),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 /100)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n-US" sz="32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en-US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6870086" y="3650"/>
            <a:ext cx="396044" cy="61206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7374142" y="2546902"/>
            <a:ext cx="396044" cy="61206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1" b="53704"/>
          <a:stretch/>
        </p:blipFill>
        <p:spPr bwMode="auto">
          <a:xfrm rot="21071977">
            <a:off x="1069926" y="3555670"/>
            <a:ext cx="1016017" cy="978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5" t="50617" r="41925"/>
          <a:stretch/>
        </p:blipFill>
        <p:spPr bwMode="auto">
          <a:xfrm rot="643226">
            <a:off x="2363903" y="4915847"/>
            <a:ext cx="853658" cy="9867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1" r="59133" b="53086"/>
          <a:stretch/>
        </p:blipFill>
        <p:spPr bwMode="auto">
          <a:xfrm rot="20380334">
            <a:off x="624140" y="5223427"/>
            <a:ext cx="1150776" cy="1039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183815" y="6377943"/>
            <a:ext cx="47448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17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737304" cy="4536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Bo‘lajak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maskani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Toshkent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telekommunikatsiya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litseyida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bo‘lajak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9-sinfni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tamomlab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imtihonlardan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muvaffaqiyatli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Litsey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mashg‘ulotlarida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intizom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qurollardan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shug‘ullanadilar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band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to‘garaklari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3" r="19699" b="53086"/>
          <a:stretch/>
        </p:blipFill>
        <p:spPr bwMode="auto">
          <a:xfrm rot="1748564">
            <a:off x="785446" y="2647137"/>
            <a:ext cx="1182058" cy="9728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5" t="50617" r="60567"/>
          <a:stretch/>
        </p:blipFill>
        <p:spPr bwMode="auto">
          <a:xfrm rot="21074257">
            <a:off x="2359784" y="3783194"/>
            <a:ext cx="999511" cy="1129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 rot="18981755">
            <a:off x="1055440" y="4982354"/>
            <a:ext cx="864096" cy="12549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3" r="40491" b="53704"/>
          <a:stretch/>
        </p:blipFill>
        <p:spPr bwMode="auto">
          <a:xfrm rot="1602425">
            <a:off x="8885290" y="2526819"/>
            <a:ext cx="720080" cy="10476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10344472" y="3680359"/>
            <a:ext cx="936104" cy="13019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41" t="50617" r="22567"/>
          <a:stretch/>
        </p:blipFill>
        <p:spPr bwMode="auto">
          <a:xfrm rot="20692153">
            <a:off x="9245329" y="5000357"/>
            <a:ext cx="1114086" cy="1276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151784" y="2564904"/>
            <a:ext cx="4320480" cy="3835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20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2/5, 5/3, </a:t>
            </a:r>
          </a:p>
          <a:p>
            <a:pPr algn="ctr">
              <a:lnSpc>
                <a:spcPct val="20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25, 20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войная волна 2"/>
          <p:cNvSpPr/>
          <p:nvPr/>
        </p:nvSpPr>
        <p:spPr>
          <a:xfrm>
            <a:off x="613002" y="1484784"/>
            <a:ext cx="4474886" cy="1296144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5447928" y="1484784"/>
            <a:ext cx="4320480" cy="1296144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Двойная волна 4"/>
          <p:cNvSpPr/>
          <p:nvPr/>
        </p:nvSpPr>
        <p:spPr>
          <a:xfrm>
            <a:off x="7824192" y="3356992"/>
            <a:ext cx="4114846" cy="1296144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войная волна 5"/>
          <p:cNvSpPr/>
          <p:nvPr/>
        </p:nvSpPr>
        <p:spPr>
          <a:xfrm>
            <a:off x="3323046" y="3356992"/>
            <a:ext cx="4306957" cy="1296144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Двойная волна 6"/>
          <p:cNvSpPr/>
          <p:nvPr/>
        </p:nvSpPr>
        <p:spPr>
          <a:xfrm>
            <a:off x="5519936" y="5157192"/>
            <a:ext cx="4248472" cy="1296144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Двойная волна 7"/>
          <p:cNvSpPr/>
          <p:nvPr/>
        </p:nvSpPr>
        <p:spPr>
          <a:xfrm>
            <a:off x="631330" y="5085184"/>
            <a:ext cx="4456558" cy="1296144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48989" y="6453916"/>
            <a:ext cx="472367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7398</TotalTime>
  <Words>393</Words>
  <Application>Microsoft Office PowerPoint</Application>
  <PresentationFormat>Произвольный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584</cp:revision>
  <dcterms:created xsi:type="dcterms:W3CDTF">2020-08-03T09:44:14Z</dcterms:created>
  <dcterms:modified xsi:type="dcterms:W3CDTF">2020-12-21T16:51:20Z</dcterms:modified>
</cp:coreProperties>
</file>