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28" r:id="rId3"/>
    <p:sldId id="329" r:id="rId4"/>
    <p:sldId id="330" r:id="rId5"/>
    <p:sldId id="331" r:id="rId6"/>
    <p:sldId id="332" r:id="rId7"/>
    <p:sldId id="333" r:id="rId8"/>
    <p:sldId id="334" r:id="rId9"/>
    <p:sldId id="336" r:id="rId10"/>
    <p:sldId id="337" r:id="rId11"/>
    <p:sldId id="338" r:id="rId12"/>
    <p:sldId id="335" r:id="rId13"/>
    <p:sldId id="295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09DAB-0116-4900-BA49-813731A5E26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FBB6D-1CA6-4D38-BD43-3935775DDE4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45329-9BE2-4DEA-93A8-35D24D4CE0B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C2045-C677-4E84-8DB1-29DC4B8795B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FFAEA-5D7F-409B-ACE8-6D44CE658EE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F4756-3011-4692-82A2-D7464D47285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2063552" y="2129242"/>
            <a:ext cx="5599212" cy="3748030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36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6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Ona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yurt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posbonlari</a:t>
            </a:r>
            <a:endParaRPr lang="en-US" sz="36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36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(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Vaqtni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ifodalash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.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Butun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kasr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sonlarni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ifodalanishi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r>
              <a:rPr lang="ru-RU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                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573019"/>
            <a:ext cx="709093" cy="216024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Picture 3" descr="C:\Users\akosh\Desktop\онлайн дарс\posbonalr\dxx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21"/>
          <a:stretch/>
        </p:blipFill>
        <p:spPr bwMode="auto">
          <a:xfrm>
            <a:off x="8256240" y="2039252"/>
            <a:ext cx="3423516" cy="23978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6377527" y="6453916"/>
            <a:ext cx="569513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8678" y="2048924"/>
            <a:ext cx="5112568" cy="14520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Konstitutsiyasi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1992-yil 8-dekabrda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39716" y="3645024"/>
            <a:ext cx="5112568" cy="13681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bayrog‘i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1991-yil </a:t>
            </a: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18-noyabrda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5151567"/>
            <a:ext cx="5112568" cy="13681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Qurolli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1992-yil </a:t>
            </a:r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14-yanvarda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07099" y="5157218"/>
            <a:ext cx="5112568" cy="13681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gerbi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1992-yil </a:t>
            </a: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2-iyulda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16080" y="2048924"/>
            <a:ext cx="5112568" cy="14520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madhiyasi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1992-yil </a:t>
            </a:r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10-dekabrda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tasdiqlangan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5"/>
          </p:nvPr>
        </p:nvSpPr>
        <p:spPr>
          <a:xfrm>
            <a:off x="7385639" y="6525924"/>
            <a:ext cx="4687025" cy="215444"/>
          </a:xfrm>
        </p:spPr>
        <p:txBody>
          <a:bodyPr/>
          <a:lstStyle/>
          <a:p>
            <a:r>
              <a:rPr lang="en-US" sz="1400" smtClean="0">
                <a:solidFill>
                  <a:srgbClr val="FF0000"/>
                </a:solidFill>
              </a:rPr>
              <a:t>Turayeva Munira Samatovna. Yashnobod tumani 231-maktab.</a:t>
            </a:r>
            <a:endParaRPr lang="en-US" sz="1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920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Двойная волна 3"/>
          <p:cNvSpPr/>
          <p:nvPr/>
        </p:nvSpPr>
        <p:spPr>
          <a:xfrm>
            <a:off x="479376" y="1268760"/>
            <a:ext cx="4464496" cy="1728192"/>
          </a:xfrm>
          <a:prstGeom prst="doubleWav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to‘qson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sakkizinchi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dekabr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Двойная волна 4"/>
          <p:cNvSpPr/>
          <p:nvPr/>
        </p:nvSpPr>
        <p:spPr>
          <a:xfrm>
            <a:off x="7176120" y="1268760"/>
            <a:ext cx="4464496" cy="1728192"/>
          </a:xfrm>
          <a:prstGeom prst="doubleWav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to‘qson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o‘ninchi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dekabr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Двойная волна 5"/>
          <p:cNvSpPr/>
          <p:nvPr/>
        </p:nvSpPr>
        <p:spPr>
          <a:xfrm>
            <a:off x="3719736" y="3068960"/>
            <a:ext cx="5112568" cy="1800200"/>
          </a:xfrm>
          <a:prstGeom prst="doubleWav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to‘qson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sakkizinchi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noyabr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Двойная волна 6"/>
          <p:cNvSpPr/>
          <p:nvPr/>
        </p:nvSpPr>
        <p:spPr>
          <a:xfrm>
            <a:off x="472755" y="4797152"/>
            <a:ext cx="4464496" cy="1872208"/>
          </a:xfrm>
          <a:prstGeom prst="doubleWav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to‘qson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to‘rtinchi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yanvar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Двойная волна 7"/>
          <p:cNvSpPr/>
          <p:nvPr/>
        </p:nvSpPr>
        <p:spPr>
          <a:xfrm>
            <a:off x="7320136" y="4885112"/>
            <a:ext cx="4464496" cy="1784248"/>
          </a:xfrm>
          <a:prstGeom prst="doubleWav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to‘qson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iyul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66994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878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Boburning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maktubi</a:t>
            </a:r>
            <a:endParaRPr lang="en-US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otajon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mehribon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onajon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olmaganimga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mashqqa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jo‘nab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Bilasizmi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men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jangovar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kasbimdan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faxrlanaman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Raketalar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tezuchar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samolyotlar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aloqa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apparatlarini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biz,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askarlar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boshqaramiz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xizmatimizda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jismoniy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bardamlik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Xullas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o‘tash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bolalikdan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Bo‘linmamizda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egallash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Hozirgi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texnika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radist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operator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chiqsa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bajarilmay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qolishi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biz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bir-birimizning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o‘rnimizni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olishimiz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otajon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Navbatchilikka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ketyapman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r"/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O‘g‘lingiz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serjant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Nodirxonov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669940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815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posbonalr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6321" y="1436856"/>
            <a:ext cx="2736304" cy="17430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3075" name="Picture 3" descr="C:\Users\akosh\Desktop\онлайн дарс\posbonalr\Без названия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84" y="1412776"/>
            <a:ext cx="2619375" cy="17430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3076" name="Picture 4" descr="C:\Users\akosh\Desktop\онлайн дарс\posbonalr\images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3249" y="4653136"/>
            <a:ext cx="2743200" cy="16668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3077" name="Picture 5" descr="C:\Users\akosh\Desktop\онлайн дарс\posbonalr\Без названия (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84" y="4576936"/>
            <a:ext cx="2619375" cy="17430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4" name="Скругленный прямоугольник 3"/>
          <p:cNvSpPr/>
          <p:nvPr/>
        </p:nvSpPr>
        <p:spPr>
          <a:xfrm>
            <a:off x="3503712" y="1436856"/>
            <a:ext cx="5256584" cy="50164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bo‘laman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40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matn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196702" y="6453916"/>
            <a:ext cx="4875962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71664" y="1268537"/>
            <a:ext cx="6192688" cy="6482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yurt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posbonlari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060848"/>
            <a:ext cx="5184576" cy="187220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jasurdir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pahlavon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posbonlari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qalqon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yurt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o‘g‘lonlari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672064" y="2077390"/>
            <a:ext cx="5184576" cy="187220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Asraysiz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kelajakni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Qasamga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sodiq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Yovlar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kelolmas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Bo‘lgaysiz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2172" y="4653136"/>
            <a:ext cx="5184576" cy="187220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baxtimizga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Tinchligimiz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posboni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musaffo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Yurtimizning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osmoni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700277" y="4653136"/>
            <a:ext cx="5184576" cy="187220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Muqaddas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yurt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tuprog‘i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sokin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Yashnar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4130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5"/>
          </p:nvPr>
        </p:nvSpPr>
        <p:spPr>
          <a:xfrm>
            <a:off x="7385639" y="65259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77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1008840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Qurolli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Kuchlari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tarkibi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posbonalr\chega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216" y="4005064"/>
            <a:ext cx="3874128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kosh\Desktop\онлайн дарс\posbonalr\maxsus qoshinla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1268760"/>
            <a:ext cx="3744416" cy="2499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kosh\Desktop\онлайн дарс\posbonalr\quruqlikdag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216" y="1286809"/>
            <a:ext cx="3874128" cy="2550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kosh\Desktop\онлайн дарс\posbonalr\XLClIHReVe_1IqY3in_PIsaDf9S6kIBQ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4005064"/>
            <a:ext cx="3744416" cy="251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akosh\Desktop\онлайн дарс\posbonalr\favqulodda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785" y="4001809"/>
            <a:ext cx="3744416" cy="2523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akosh\Desktop\онлайн дарс\posbonalr\dxh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4913" y="1278261"/>
            <a:ext cx="3878159" cy="251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025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Qurolli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Kuchlari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Mudofaa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Qurolli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Kuchlarga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rahbarlikni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Oʻzbekiston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—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Qurolli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Kuchlarining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Oliy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Bosh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qoʻmondoni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oshiradi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Oʻzbekiston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Qurolli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Kuchlari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tarkibiga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Quruqlikdagi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Qoʻshinlar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Hujumidan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Mudofaa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Qoʻshinlari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Kuchlari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Qoʻshinlar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Chegara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Qoʻshinlar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Xavfsizlik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Xizmati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Favqulodda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Vaziyatlar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Vazirligi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vazirliklar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muassasalarga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qarashli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boʻlimlar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kiradi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490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bilasanmi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o‘qiydi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Men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havas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qilaman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kiyimlar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kiyimlaridan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darajalarini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farqlay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olasanmi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 algn="just">
              <a:buFontTx/>
              <a:buChar char="-"/>
            </a:pP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Ha, agar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yulduzcha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leytenant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leytenant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to‘rtta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-chi?</a:t>
            </a:r>
          </a:p>
          <a:p>
            <a:pPr marL="457200" indent="-457200" algn="just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mayor,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ikkitasi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podpolkovnik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uchtasi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polkovnik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katta-kichigiga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farqlanar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-da.</a:t>
            </a:r>
          </a:p>
          <a:p>
            <a:pPr marL="457200" indent="-457200" algn="just">
              <a:buFontTx/>
              <a:buChar char="-"/>
            </a:pP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yulduzlardan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kattarog‘i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general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unvoni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general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leytenant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uchtasi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general 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polkovnik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Qoyil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bularni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qayerdan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bilasan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 </a:t>
            </a:r>
          </a:p>
          <a:p>
            <a:pPr marL="457200" indent="-457200" algn="just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Akamdan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o‘rganganman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bo‘lganimda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 ham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akamga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bo‘lmoqchiman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377943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415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ifodalanishi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yarim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(1/2)</a:t>
            </a:r>
          </a:p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chorak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(1/4)</a:t>
            </a:r>
          </a:p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nimchorak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(1/8)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377943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59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7-mashq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51384" y="1268760"/>
            <a:ext cx="11296872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o‘zgartirib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1384" y="2283197"/>
            <a:ext cx="4312096" cy="12311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36160" y="2283197"/>
            <a:ext cx="4312096" cy="12311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95800" y="3717032"/>
            <a:ext cx="4312096" cy="12311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1776" y="5157192"/>
            <a:ext cx="4312096" cy="12311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36160" y="5244510"/>
            <a:ext cx="4312096" cy="12311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301" b="53704"/>
          <a:stretch/>
        </p:blipFill>
        <p:spPr bwMode="auto">
          <a:xfrm>
            <a:off x="1199456" y="2352042"/>
            <a:ext cx="936104" cy="10934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Рисунок 9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3" r="40491" b="53704"/>
          <a:stretch/>
        </p:blipFill>
        <p:spPr bwMode="auto">
          <a:xfrm>
            <a:off x="2330276" y="2386179"/>
            <a:ext cx="754311" cy="105929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Рисунок 10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16" t="50617"/>
          <a:stretch/>
        </p:blipFill>
        <p:spPr bwMode="auto">
          <a:xfrm>
            <a:off x="3359696" y="2386179"/>
            <a:ext cx="936104" cy="105929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Рисунок 11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433" r="19699" b="53086"/>
          <a:stretch/>
        </p:blipFill>
        <p:spPr bwMode="auto">
          <a:xfrm>
            <a:off x="8139844" y="2386178"/>
            <a:ext cx="936104" cy="97081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Рисунок 12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75" t="50617" r="41925"/>
          <a:stretch/>
        </p:blipFill>
        <p:spPr bwMode="auto">
          <a:xfrm>
            <a:off x="9160132" y="2399468"/>
            <a:ext cx="936104" cy="104600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Рисунок 13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16" t="50617"/>
          <a:stretch/>
        </p:blipFill>
        <p:spPr bwMode="auto">
          <a:xfrm>
            <a:off x="10272464" y="2399469"/>
            <a:ext cx="936104" cy="95752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Рисунок 14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7" r="80642" b="51234"/>
          <a:stretch/>
        </p:blipFill>
        <p:spPr bwMode="auto">
          <a:xfrm>
            <a:off x="4442038" y="3911489"/>
            <a:ext cx="452120" cy="7937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Рисунок 15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433" r="19699" b="53086"/>
          <a:stretch/>
        </p:blipFill>
        <p:spPr bwMode="auto">
          <a:xfrm>
            <a:off x="4943872" y="3950957"/>
            <a:ext cx="612775" cy="7632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Рисунок 16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41" r="59133" b="53086"/>
          <a:stretch/>
        </p:blipFill>
        <p:spPr bwMode="auto">
          <a:xfrm>
            <a:off x="5576885" y="3981974"/>
            <a:ext cx="622935" cy="7632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8" name="Рисунок 17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16" t="50617"/>
          <a:stretch/>
        </p:blipFill>
        <p:spPr bwMode="auto">
          <a:xfrm>
            <a:off x="6274403" y="3950957"/>
            <a:ext cx="652145" cy="8032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Рисунок 18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16" t="50617"/>
          <a:stretch/>
        </p:blipFill>
        <p:spPr bwMode="auto">
          <a:xfrm>
            <a:off x="7060205" y="3941969"/>
            <a:ext cx="652145" cy="8032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" name="Рисунок 19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16" t="50617"/>
          <a:stretch/>
        </p:blipFill>
        <p:spPr bwMode="auto">
          <a:xfrm>
            <a:off x="7813771" y="3924894"/>
            <a:ext cx="652145" cy="8032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1" name="Рисунок 20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7" r="80642" b="51234"/>
          <a:stretch/>
        </p:blipFill>
        <p:spPr bwMode="auto">
          <a:xfrm>
            <a:off x="1636164" y="5211863"/>
            <a:ext cx="694112" cy="112177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" name="Рисунок 21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41" r="59133" b="53086"/>
          <a:stretch/>
        </p:blipFill>
        <p:spPr bwMode="auto">
          <a:xfrm>
            <a:off x="2640483" y="5266534"/>
            <a:ext cx="875955" cy="103746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3" name="Рисунок 22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3" r="40491" b="53704"/>
          <a:stretch/>
        </p:blipFill>
        <p:spPr bwMode="auto">
          <a:xfrm>
            <a:off x="9511954" y="5340146"/>
            <a:ext cx="754311" cy="105929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4" name="Нижний колонтитул 23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654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25658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just">
              <a:buAutoNum type="arabicPeriod"/>
            </a:pPr>
            <a:endParaRPr lang="en-US" sz="3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Turon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elining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qahramoni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To‘maris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o‘ttizinchi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yilda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yunon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tarixchisi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Geradotning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asarida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AutoNum type="arabicPeriod"/>
            </a:pP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Zarafshon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daryosi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hududida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sakson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kilometr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masofada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vodiydan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tekislik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bo‘ylab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oqadi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Yupiter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sistemasining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sayyorasi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diametri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qirq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kilometrdan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AutoNum type="arabicPeriod"/>
            </a:pP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Kenguru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oyoqlariga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tayangan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uzunlikka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metrgacha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balandlikka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sakrab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yuguradi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endParaRPr lang="ru-RU" sz="3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30932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33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Xotira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737304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5-topshiriqda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 descr="C:\Users\akosh\Desktop\онлайн дарс\posbonalr\Без названия (3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461" b="51774"/>
          <a:stretch/>
        </p:blipFill>
        <p:spPr bwMode="auto">
          <a:xfrm rot="5400000">
            <a:off x="1156818" y="1758405"/>
            <a:ext cx="1008112" cy="233307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Рисунок 5" descr="C:\Users\akosh\Desktop\онлайн дарс\posbonalr\Без названия (3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631" r="87361"/>
          <a:stretch/>
        </p:blipFill>
        <p:spPr bwMode="auto">
          <a:xfrm rot="5400000">
            <a:off x="4202199" y="1794408"/>
            <a:ext cx="1008111" cy="226107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Рисунок 6" descr="C:\Users\akosh\Desktop\онлайн дарс\posbonalr\Без названия (3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9" t="47631" r="74350"/>
          <a:stretch/>
        </p:blipFill>
        <p:spPr bwMode="auto">
          <a:xfrm rot="5400000">
            <a:off x="7141326" y="1799798"/>
            <a:ext cx="1008111" cy="225029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 descr="C:\Users\akosh\Desktop\онлайн дарс\posbonalr\Без названия (3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79" t="47631" r="62081"/>
          <a:stretch/>
        </p:blipFill>
        <p:spPr bwMode="auto">
          <a:xfrm rot="5400000">
            <a:off x="10129850" y="1772866"/>
            <a:ext cx="1008112" cy="22610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Рисунок 9" descr="C:\Users\akosh\Desktop\онлайн дарс\posbonalr\Без названия (3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75" t="47631" r="49071"/>
          <a:stretch/>
        </p:blipFill>
        <p:spPr bwMode="auto">
          <a:xfrm rot="5400000">
            <a:off x="1156817" y="4134669"/>
            <a:ext cx="1008112" cy="218906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Рисунок 10" descr="C:\Users\akosh\Desktop\онлайн дарс\posbonalr\Без названия (3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558" t="47631" r="36803"/>
          <a:stretch/>
        </p:blipFill>
        <p:spPr bwMode="auto">
          <a:xfrm rot="5400000">
            <a:off x="4157652" y="4132861"/>
            <a:ext cx="1008114" cy="23042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Рисунок 11" descr="C:\Users\akosh\Desktop\онлайн дарс\posbonalr\Без названия (3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208" t="47631" r="12640"/>
          <a:stretch/>
        </p:blipFill>
        <p:spPr bwMode="auto">
          <a:xfrm rot="5400000">
            <a:off x="7244592" y="4159840"/>
            <a:ext cx="862809" cy="225029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Рисунок 12" descr="C:\Users\akosh\Desktop\онлайн дарс\posbonalr\Без названия (3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104" t="47631"/>
          <a:stretch/>
        </p:blipFill>
        <p:spPr bwMode="auto">
          <a:xfrm rot="5400000">
            <a:off x="10098723" y="4154452"/>
            <a:ext cx="998356" cy="226107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587410" y="3573016"/>
            <a:ext cx="2189063" cy="7570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Leytenant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567179" y="3564859"/>
            <a:ext cx="2189063" cy="7570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leytenant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550849" y="3554428"/>
            <a:ext cx="2189063" cy="7570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503370" y="3554428"/>
            <a:ext cx="2189063" cy="7570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Mayor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66341" y="5768324"/>
            <a:ext cx="2189063" cy="7570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Podpolkovnik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509581" y="5801449"/>
            <a:ext cx="2189063" cy="7570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Polkovnik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549820" y="5838171"/>
            <a:ext cx="2189063" cy="7570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leytenant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9503370" y="5838171"/>
            <a:ext cx="2189063" cy="7570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polkovnik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13631" y="666994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373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7595</TotalTime>
  <Words>569</Words>
  <Application>Microsoft Office PowerPoint</Application>
  <PresentationFormat>Произвольный</PresentationFormat>
  <Paragraphs>104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603</cp:revision>
  <dcterms:created xsi:type="dcterms:W3CDTF">2020-08-03T09:44:14Z</dcterms:created>
  <dcterms:modified xsi:type="dcterms:W3CDTF">2020-12-21T17:10:36Z</dcterms:modified>
</cp:coreProperties>
</file>