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28" r:id="rId3"/>
    <p:sldId id="333" r:id="rId4"/>
    <p:sldId id="334" r:id="rId5"/>
    <p:sldId id="335" r:id="rId6"/>
    <p:sldId id="332" r:id="rId7"/>
    <p:sldId id="338" r:id="rId8"/>
    <p:sldId id="337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295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F3F2A-0AE3-4EE0-A53B-E9DC36AE25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90381-219D-4D3B-87F6-26D2985BE84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A1351-8648-4DCE-A215-D648FD08581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950C2-E856-45EA-8D56-67350C166A0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E7288-5CA0-4B5D-BCD2-F5EB72BFC53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5AF92-DF58-4D4C-819B-A33944B7C21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063552" y="2852936"/>
            <a:ext cx="5599212" cy="2696460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6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4000" b="1" dirty="0" err="1" smtClean="0">
                <a:solidFill>
                  <a:srgbClr val="2365C7"/>
                </a:solidFill>
                <a:latin typeface="Arial"/>
                <a:cs typeface="Arial"/>
              </a:rPr>
              <a:t>Mustahkamlash</a:t>
            </a:r>
            <a:endParaRPr lang="en-US" sz="40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99456" y="2708920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Рисунок 11" descr="C:\Users\akosh\Desktop\онлайн дарс\анимация китобчалар\FB_IMG_160187567296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50"/>
          <a:stretch/>
        </p:blipFill>
        <p:spPr bwMode="auto">
          <a:xfrm>
            <a:off x="8040216" y="1916832"/>
            <a:ext cx="3606266" cy="281642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5360" y="1340768"/>
            <a:ext cx="3744416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95800" y="1340768"/>
            <a:ext cx="3744416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O‘nliklar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184232" y="1340768"/>
            <a:ext cx="3744416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Yuzliklar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 descr="C:\Users\akosh\Desktop\онлайн дарс\alisher\images (2)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17" t="73660" r="10098" b="8614"/>
          <a:stretch/>
        </p:blipFill>
        <p:spPr bwMode="auto">
          <a:xfrm>
            <a:off x="335360" y="2339127"/>
            <a:ext cx="1008112" cy="166989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Минус 6"/>
          <p:cNvSpPr/>
          <p:nvPr/>
        </p:nvSpPr>
        <p:spPr>
          <a:xfrm>
            <a:off x="1343472" y="2492896"/>
            <a:ext cx="864096" cy="129614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207568" y="2708920"/>
            <a:ext cx="1584176" cy="108012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 descr="C:\Users\akosh\Desktop\онлайн дарс\alisher\images (4)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3" t="41200" r="70717" b="37200"/>
          <a:stretch/>
        </p:blipFill>
        <p:spPr bwMode="auto">
          <a:xfrm>
            <a:off x="335360" y="4581128"/>
            <a:ext cx="1163252" cy="182210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Минус 9"/>
          <p:cNvSpPr/>
          <p:nvPr/>
        </p:nvSpPr>
        <p:spPr>
          <a:xfrm>
            <a:off x="1343472" y="4880111"/>
            <a:ext cx="864096" cy="129614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182101" y="4880111"/>
            <a:ext cx="1609643" cy="107278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 descr="C:\Users\akosh\Desktop\онлайн дарс\alisher\images (3).pn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79" t="13271" r="5860" b="69671"/>
          <a:stretch/>
        </p:blipFill>
        <p:spPr bwMode="auto">
          <a:xfrm>
            <a:off x="4470517" y="2417988"/>
            <a:ext cx="1004451" cy="15121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Минус 12"/>
          <p:cNvSpPr/>
          <p:nvPr/>
        </p:nvSpPr>
        <p:spPr>
          <a:xfrm>
            <a:off x="5367602" y="2412271"/>
            <a:ext cx="864096" cy="129614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6218699" y="2616307"/>
            <a:ext cx="1677501" cy="109210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Рисунок 14" descr="C:\Users\akosh\Desktop\онлайн дарс\alisher\images (4)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74" t="39200" r="6625" b="36800"/>
          <a:stretch/>
        </p:blipFill>
        <p:spPr bwMode="auto">
          <a:xfrm>
            <a:off x="4154650" y="4489119"/>
            <a:ext cx="1320318" cy="19141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7" name="Минус 16"/>
          <p:cNvSpPr/>
          <p:nvPr/>
        </p:nvSpPr>
        <p:spPr>
          <a:xfrm>
            <a:off x="5439354" y="4798102"/>
            <a:ext cx="864096" cy="129614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309297" y="5013176"/>
            <a:ext cx="1677501" cy="108012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Рисунок 18" descr="C:\Users\akosh\Desktop\онлайн дарс\alisher\images (2)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423" t="12840" r="7209" b="68422"/>
          <a:stretch/>
        </p:blipFill>
        <p:spPr bwMode="auto">
          <a:xfrm>
            <a:off x="8263580" y="2272292"/>
            <a:ext cx="1143864" cy="163235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Минус 19"/>
          <p:cNvSpPr/>
          <p:nvPr/>
        </p:nvSpPr>
        <p:spPr>
          <a:xfrm>
            <a:off x="9407444" y="2382564"/>
            <a:ext cx="864096" cy="129614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10261281" y="2454632"/>
            <a:ext cx="1677501" cy="119039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Рисунок 23" descr="C:\Users\akosh\Desktop\онлайн дарс\alisher\images (2)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54" t="44076" r="71146" b="38662"/>
          <a:stretch/>
        </p:blipFill>
        <p:spPr bwMode="auto">
          <a:xfrm>
            <a:off x="8263580" y="4830000"/>
            <a:ext cx="1310572" cy="13963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5" name="Минус 24"/>
          <p:cNvSpPr/>
          <p:nvPr/>
        </p:nvSpPr>
        <p:spPr>
          <a:xfrm>
            <a:off x="9480376" y="4844107"/>
            <a:ext cx="864096" cy="129614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10344472" y="4906046"/>
            <a:ext cx="1677501" cy="125925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72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  <p:bldP spid="10" grpId="0" animBg="1"/>
      <p:bldP spid="11" grpId="0" animBg="1"/>
      <p:bldP spid="13" grpId="0" animBg="1"/>
      <p:bldP spid="14" grpId="0" animBg="1"/>
      <p:bldP spid="17" grpId="0" animBg="1"/>
      <p:bldP spid="18" grpId="0" animBg="1"/>
      <p:bldP spid="20" grpId="0" animBg="1"/>
      <p:bldP spid="21" grpId="0" animBg="1"/>
      <p:bldP spid="25" grpId="0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268760"/>
            <a:ext cx="11737304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Qаdimgi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rim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хаlqlаri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hоzirgi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kundа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hаm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rim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raqamlаri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nоmi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bilаn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sаqlаnib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kеlаyotgаn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raqamlаsh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dаn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fоydаlаngаnlаr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vа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tizimdаn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hоzirdа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hаm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kitоbning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bоblаrini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tаriхdаgi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аsrlаrni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shе’rlаrning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bаndlаrini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vа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hоkаzоlаrni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raqamlаshdа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judа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kеng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fоydаlаnаmiz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Rim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raqamlаrining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kеlib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chiqishi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hаqidа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аniq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mа’lumоtlаr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yo’q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V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dаstlаb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qo’l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pаnjаsini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tаsvirlаsh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bеlgisi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sifаtidа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X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esа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ikkitа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bеshlikdаn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tuzilgаn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bo’lishi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ehtimоl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Dаstlаbki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tа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sоn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rim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raqamlаri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bilаn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quyidаgichа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yozilаdi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I, II, III, IV, V, VI, </a:t>
            </a:r>
            <a:r>
              <a:rPr lang="ru-RU" sz="2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</a:t>
            </a:r>
            <a:r>
              <a:rPr lang="ru-RU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VIII, IX, X, XI, XII</a:t>
            </a:r>
            <a:endParaRPr lang="ru-RU" sz="2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Bu 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yozishd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rifm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b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Rim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Italiyada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XIII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-а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а,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’а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rbiy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Evropaning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b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shq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tl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rid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XVI 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Rim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raqamlari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77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Arab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raqamlari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05342"/>
            <a:ext cx="1166529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Arab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o‘nta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0, 1, 2, 3, 4, 5, 6, 7, 8, 9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Suriyani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istilo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qilgunga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yunon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alifbosiga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asoslangan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foydalanganlar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VI-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alifbosi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ifodalanuvchi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Al-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Xorazmiy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Hindistonda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kashf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tizimini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kengaytirdi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Al-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Xorazmiy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Arifmetika”si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hind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dunyosiga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Xorazmiyning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arabchadan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lotinchaga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X-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Ispaniyaga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XII-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Yevropaning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mamlakatlariga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tarqaldi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Arab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hanuz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yuritiladi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tarqatgan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al-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Xorazmiy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Abu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Rayhon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Beruniyning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Hindiston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67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Yodda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saqlan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Nutqimizda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tez-tez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ishlatiladigan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23 ta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shularning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qo‘shilishidan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oltmish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yetmish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sakson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million, milliard.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26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2451" y="1988840"/>
            <a:ext cx="11665296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Yig‘ilishda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qirqta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2451" y="2924944"/>
            <a:ext cx="11665296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O‘ntacha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tirbandlikda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2451" y="4869160"/>
            <a:ext cx="11665296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Ustozimiz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taqsimlab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2451" y="5800092"/>
            <a:ext cx="11665296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2451" y="3933056"/>
            <a:ext cx="11665296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qorong‘usida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beshovlon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23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4459" y="1484784"/>
            <a:ext cx="4311381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Qirqta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0410" y="2564904"/>
            <a:ext cx="4331132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O‘ntacha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4708" y="3645024"/>
            <a:ext cx="4331132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359" y="4725144"/>
            <a:ext cx="4311381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5360" y="5805264"/>
            <a:ext cx="4311381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Beshovlon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232133" y="1484784"/>
            <a:ext cx="1490005" cy="79208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545259" y="1443552"/>
            <a:ext cx="4311381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 son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516454" y="2564904"/>
            <a:ext cx="4311381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Chama son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521790" y="3644447"/>
            <a:ext cx="4311381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Taqsim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544543" y="4653136"/>
            <a:ext cx="4311381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544544" y="5733256"/>
            <a:ext cx="4311381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Jamlovchi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5254295" y="2619207"/>
            <a:ext cx="1490005" cy="79208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5254293" y="3656079"/>
            <a:ext cx="1490005" cy="79208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5254294" y="4722840"/>
            <a:ext cx="1490005" cy="79208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5254295" y="5733256"/>
            <a:ext cx="1490005" cy="79208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8128" y="6525924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87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8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75" t="50617" r="41925"/>
          <a:stretch/>
        </p:blipFill>
        <p:spPr bwMode="auto">
          <a:xfrm rot="19882688">
            <a:off x="1016066" y="4407568"/>
            <a:ext cx="1152848" cy="164498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Рисунок 3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41" r="59133" b="53086"/>
          <a:stretch/>
        </p:blipFill>
        <p:spPr bwMode="auto">
          <a:xfrm rot="921495">
            <a:off x="10465052" y="2852936"/>
            <a:ext cx="1247572" cy="131773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75" t="50617" r="60567"/>
          <a:stretch/>
        </p:blipFill>
        <p:spPr bwMode="auto">
          <a:xfrm rot="19840093">
            <a:off x="3828276" y="5535691"/>
            <a:ext cx="919217" cy="9777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3" r="40491" b="53704"/>
          <a:stretch/>
        </p:blipFill>
        <p:spPr bwMode="auto">
          <a:xfrm rot="752300">
            <a:off x="1888341" y="1674008"/>
            <a:ext cx="1208259" cy="116864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433" r="19699" b="53086"/>
          <a:stretch/>
        </p:blipFill>
        <p:spPr bwMode="auto">
          <a:xfrm rot="20307850">
            <a:off x="7112363" y="1416260"/>
            <a:ext cx="882452" cy="13897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Двойная волна 7"/>
          <p:cNvSpPr/>
          <p:nvPr/>
        </p:nvSpPr>
        <p:spPr>
          <a:xfrm>
            <a:off x="2999656" y="2901927"/>
            <a:ext cx="6480720" cy="2520280"/>
          </a:xfrm>
          <a:prstGeom prst="double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41" t="50617" r="22567"/>
          <a:stretch/>
        </p:blipFill>
        <p:spPr bwMode="auto">
          <a:xfrm rot="1200088">
            <a:off x="10118537" y="5085184"/>
            <a:ext cx="798319" cy="114639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7" y="1268537"/>
            <a:ext cx="11477485" cy="6482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bo‘laman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7368" y="2132856"/>
            <a:ext cx="11477485" cy="43924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harbiylik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kasbi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Men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dadamga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bo‘laman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Yurt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farovonligi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orzuimdir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sarhadlarida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osoyishtaligini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qilaman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4130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6699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2565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rim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yozilishi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yozilganda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chiziqcha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rim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yozilganda</a:t>
            </a:r>
            <a:r>
              <a:rPr lang="en-US" sz="3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chiziqchasiz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 </a:t>
            </a:r>
            <a:r>
              <a:rPr lang="en-US" sz="3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2016-yil</a:t>
            </a:r>
          </a:p>
          <a:p>
            <a:pPr algn="ctr"/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15-oktabr</a:t>
            </a:r>
            <a:endParaRPr lang="ru-RU" sz="3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20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2565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muddatgacha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oralig‘ini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tire (-)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1441-1501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XIX-XX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8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2565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butunligicha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34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ifodalanishi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(1/2)</a:t>
            </a:r>
          </a:p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chorak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(1/4)</a:t>
            </a: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nimchorak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(1/8)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59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276872"/>
            <a:ext cx="11665296" cy="43204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lnSpc>
                <a:spcPct val="150000"/>
              </a:lnSpc>
              <a:buAutoNum type="arabicPeriod"/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Yolg‘iz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Akmal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tartib-intizomni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Mamlakatimizda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to‘rtinchi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yanvar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himoyachilari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427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407368" y="1556792"/>
            <a:ext cx="2304256" cy="1584176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Блок-схема: перфолента 3"/>
          <p:cNvSpPr/>
          <p:nvPr/>
        </p:nvSpPr>
        <p:spPr>
          <a:xfrm>
            <a:off x="6456040" y="1485077"/>
            <a:ext cx="2196362" cy="1584176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6564170" y="4716727"/>
            <a:ext cx="2088232" cy="1584176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407368" y="4725144"/>
            <a:ext cx="2304256" cy="1584176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 descr="C:\Users\akosh\Desktop\онлайн дарс\qorboron\images (1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97" r="21405" b="51972"/>
          <a:stretch/>
        </p:blipFill>
        <p:spPr bwMode="auto">
          <a:xfrm>
            <a:off x="3812222" y="1521082"/>
            <a:ext cx="1423130" cy="15841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Минус 7"/>
          <p:cNvSpPr/>
          <p:nvPr/>
        </p:nvSpPr>
        <p:spPr>
          <a:xfrm>
            <a:off x="2845910" y="1633123"/>
            <a:ext cx="966312" cy="1512168"/>
          </a:xfrm>
          <a:prstGeom prst="mathMin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Минус 8"/>
          <p:cNvSpPr/>
          <p:nvPr/>
        </p:nvSpPr>
        <p:spPr>
          <a:xfrm>
            <a:off x="8652402" y="4687324"/>
            <a:ext cx="971990" cy="1512168"/>
          </a:xfrm>
          <a:prstGeom prst="mathMin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Минус 9"/>
          <p:cNvSpPr/>
          <p:nvPr/>
        </p:nvSpPr>
        <p:spPr>
          <a:xfrm>
            <a:off x="2728654" y="4725144"/>
            <a:ext cx="1296144" cy="1512168"/>
          </a:xfrm>
          <a:prstGeom prst="mathMin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Минус 10"/>
          <p:cNvSpPr/>
          <p:nvPr/>
        </p:nvSpPr>
        <p:spPr>
          <a:xfrm>
            <a:off x="8652402" y="1557085"/>
            <a:ext cx="971990" cy="1512168"/>
          </a:xfrm>
          <a:prstGeom prst="mathMin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C:\Users\akosh\Desktop\онлайн дарс\qorboron\images (1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02" r="63210" b="52630"/>
          <a:stretch/>
        </p:blipFill>
        <p:spPr bwMode="auto">
          <a:xfrm>
            <a:off x="9761768" y="1521081"/>
            <a:ext cx="1058427" cy="15841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Рисунок 12" descr="C:\Users\akosh\Desktop\онлайн дарс\qorboron\images (1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02" r="63210" b="52630"/>
          <a:stretch/>
        </p:blipFill>
        <p:spPr bwMode="auto">
          <a:xfrm>
            <a:off x="3677936" y="4795706"/>
            <a:ext cx="1058427" cy="137104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 descr="C:\Users\akosh\Desktop\онлайн дарс\qorboron\images (1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02" r="63210" b="52630"/>
          <a:stretch/>
        </p:blipFill>
        <p:spPr bwMode="auto">
          <a:xfrm>
            <a:off x="9597666" y="4757886"/>
            <a:ext cx="1058427" cy="137104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C:\Users\akosh\Desktop\онлайн дарс\qorboron\images (1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02" r="63210" b="52630"/>
          <a:stretch/>
        </p:blipFill>
        <p:spPr bwMode="auto">
          <a:xfrm>
            <a:off x="10488488" y="4731224"/>
            <a:ext cx="1058427" cy="137104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Рисунок 15" descr="C:\Users\akosh\Desktop\онлайн дарс\qorboron\images (1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64" b="53288"/>
          <a:stretch/>
        </p:blipFill>
        <p:spPr bwMode="auto">
          <a:xfrm>
            <a:off x="10820195" y="1557085"/>
            <a:ext cx="1031548" cy="15121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Рисунок 16" descr="C:\Users\akosh\Desktop\онлайн дарс\qorboron\images (1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712" r="81940"/>
          <a:stretch/>
        </p:blipFill>
        <p:spPr bwMode="auto">
          <a:xfrm>
            <a:off x="4784187" y="4757886"/>
            <a:ext cx="902330" cy="15121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8" name="Нижний колонтитул 17"/>
          <p:cNvSpPr>
            <a:spLocks noGrp="1"/>
          </p:cNvSpPr>
          <p:nvPr>
            <p:ph type="ftr" sz="quarter" idx="5"/>
          </p:nvPr>
        </p:nvSpPr>
        <p:spPr>
          <a:xfrm>
            <a:off x="6778945" y="6377943"/>
            <a:ext cx="471765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96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rim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 descr="C:\Users\akosh\Desktop\онлайн дарс\alisher\images (4)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3" t="41200" r="70717" b="37200"/>
          <a:stretch/>
        </p:blipFill>
        <p:spPr bwMode="auto">
          <a:xfrm>
            <a:off x="5163555" y="4721741"/>
            <a:ext cx="1728192" cy="182210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 descr="C:\Users\akosh\Desktop\онлайн дарс\alisher\images (4)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74" t="39200" r="6625" b="36800"/>
          <a:stretch/>
        </p:blipFill>
        <p:spPr bwMode="auto">
          <a:xfrm>
            <a:off x="8871436" y="4492897"/>
            <a:ext cx="2061963" cy="19141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Рисунок 19" descr="C:\Users\akosh\Desktop\онлайн дарс\alisher\images (2)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5" t="40000" r="66849" b="36800"/>
          <a:stretch/>
        </p:blipFill>
        <p:spPr bwMode="auto">
          <a:xfrm>
            <a:off x="849242" y="4492897"/>
            <a:ext cx="2438445" cy="188502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" name="Рисунок 21" descr="C:\Users\akosh\Desktop\онлайн дарс\alisher\images (2)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17" t="73660" r="10098" b="8614"/>
          <a:stretch/>
        </p:blipFill>
        <p:spPr bwMode="auto">
          <a:xfrm>
            <a:off x="767408" y="2355703"/>
            <a:ext cx="1798320" cy="166989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Рисунок 22" descr="C:\Users\akosh\Desktop\онлайн дарс\alisher\images (3).pn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79" t="13271" r="5860" b="69671"/>
          <a:stretch/>
        </p:blipFill>
        <p:spPr bwMode="auto">
          <a:xfrm>
            <a:off x="5023200" y="2276872"/>
            <a:ext cx="2008903" cy="16444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" name="Рисунок 23" descr="C:\Users\akosh\Desktop\онлайн дарс\alisher\images (2)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423" t="12840" r="7209" b="68422"/>
          <a:stretch/>
        </p:blipFill>
        <p:spPr bwMode="auto">
          <a:xfrm>
            <a:off x="8984584" y="2420888"/>
            <a:ext cx="1948815" cy="163235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13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8010</TotalTime>
  <Words>387</Words>
  <Application>Microsoft Office PowerPoint</Application>
  <PresentationFormat>Произвольный</PresentationFormat>
  <Paragraphs>104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626</cp:revision>
  <dcterms:created xsi:type="dcterms:W3CDTF">2020-08-03T09:44:14Z</dcterms:created>
  <dcterms:modified xsi:type="dcterms:W3CDTF">2020-12-21T17:33:09Z</dcterms:modified>
</cp:coreProperties>
</file>