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29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5D6E-C27C-47BA-A79B-29ED2C9CDC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6DE3F-B8DD-4D9B-AE00-8DCD94D889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D6AB-6EF7-4C0C-83CE-42C2B1021F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BAC9-5F04-42AB-85E9-11295C9223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397AB-88C9-42A6-97F2-800F53549F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4DF9-7D68-474B-8219-01C3FCFF6A8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887780" y="2689476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47528" y="2424083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C:\Users\akosh\Desktop\онлайн дарс\odamchalar\FB_IMG_1600890162709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4"/>
          <a:stretch/>
        </p:blipFill>
        <p:spPr bwMode="auto">
          <a:xfrm>
            <a:off x="8112224" y="2043176"/>
            <a:ext cx="3567532" cy="31140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harakat-holat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narsa-buyumlarning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noaniq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so‘rog‘iga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ozgina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0932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6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benihoya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darajasini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1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–di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harakat-holatning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bajarilganini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1384" y="332656"/>
            <a:ext cx="10945216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so‘zlanayotgan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bajarilganini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Bu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bo‘layotganini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76872"/>
            <a:ext cx="11737304" cy="4320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Cho‘qqilarda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yaltiraydi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badantarbiya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uzoqlarda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chiroqlar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72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3816424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05536" y="2996952"/>
            <a:ext cx="3797696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4725144"/>
            <a:ext cx="3744416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84232" y="1268760"/>
            <a:ext cx="3744416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12224" y="4725144"/>
            <a:ext cx="3816424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258" y="1484784"/>
            <a:ext cx="132224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258" y="2276872"/>
            <a:ext cx="132224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1694686" y="1610249"/>
            <a:ext cx="476878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79576" y="1902050"/>
            <a:ext cx="180020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30138" y="1489795"/>
            <a:ext cx="132224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14924" y="2377165"/>
            <a:ext cx="132224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200456" y="1505566"/>
            <a:ext cx="165287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200456" y="2377165"/>
            <a:ext cx="166879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9732404" y="1505566"/>
            <a:ext cx="324036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38670" y="5013176"/>
            <a:ext cx="165287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8670" y="5913276"/>
            <a:ext cx="165287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3592" y="5445224"/>
            <a:ext cx="151216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2063552" y="5229200"/>
            <a:ext cx="351656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9732404" y="2356347"/>
            <a:ext cx="324036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5155" y="3140968"/>
            <a:ext cx="2058957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45155" y="4218391"/>
            <a:ext cx="2058957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5909075" y="3663026"/>
            <a:ext cx="481862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8184232" y="4996044"/>
            <a:ext cx="154817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186580" y="5864522"/>
            <a:ext cx="154582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200456" y="4996044"/>
            <a:ext cx="1698917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200456" y="5850576"/>
            <a:ext cx="166879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9768408" y="5026397"/>
            <a:ext cx="324036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9804412" y="5850576"/>
            <a:ext cx="324036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5"/>
          </p:nvPr>
        </p:nvSpPr>
        <p:spPr>
          <a:xfrm>
            <a:off x="7205619" y="6669940"/>
            <a:ext cx="486704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08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132856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so‘yla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453" y="3429000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Ilk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kunlaridanoq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qaldirg‘ochlar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453" y="4077072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4725144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Ertangi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5373216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352" y="6021288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352" y="2780928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izzatda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313631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олна 2"/>
          <p:cNvSpPr/>
          <p:nvPr/>
        </p:nvSpPr>
        <p:spPr>
          <a:xfrm>
            <a:off x="407368" y="1916832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4448200" y="1435433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unduzi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8388811" y="2165945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ilk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4481736" y="3285145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410364" y="4365104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ertangi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4463146" y="5007155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8388811" y="4347454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rtalab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2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2128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4095764" y="3356992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100707" y="2636912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bolalardek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4117992" y="4036030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4160168" y="4761148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cho‘g‘dek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4151784" y="5445224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darhol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4184475" y="6083020"/>
            <a:ext cx="3888432" cy="504056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samimiy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анимация китобчалар\FB_IMG_1601875679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636912"/>
            <a:ext cx="3204964" cy="355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kosh\Desktop\онлайн дарс\анимация китобчалар\FB_IMG_1601875679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676" y="2761490"/>
            <a:ext cx="3204964" cy="355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уб 2"/>
          <p:cNvSpPr/>
          <p:nvPr/>
        </p:nvSpPr>
        <p:spPr>
          <a:xfrm>
            <a:off x="335360" y="1340768"/>
            <a:ext cx="1152128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………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324970" y="2213248"/>
            <a:ext cx="1153167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……….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yugurgancha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tepalikka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324970" y="3140968"/>
            <a:ext cx="1153167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…………….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335360" y="4005064"/>
            <a:ext cx="1152128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turli-tuman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tovlanardi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335360" y="4869160"/>
            <a:ext cx="1152128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Haydovchi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……………..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to‘xtatdi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324970" y="5805264"/>
            <a:ext cx="11531670" cy="72008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…………….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suhbatlashdi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03512" y="1628800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75520" y="2498717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bolalardek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40175" y="3429000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31904" y="4293096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ho‘g‘day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51784" y="5157192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63552" y="6100841"/>
            <a:ext cx="21602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samimiy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5"/>
          </p:nvPr>
        </p:nvSpPr>
        <p:spPr>
          <a:xfrm>
            <a:off x="7313631" y="652592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1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6396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tilaklari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3712" y="2060848"/>
            <a:ext cx="489654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tilaklari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9324" y="2720264"/>
            <a:ext cx="5256584" cy="18608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sumalak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jamalak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suluv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48028" y="2720264"/>
            <a:ext cx="5426981" cy="18608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maysaga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Gulzor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adirda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lolazor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Qirmizi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gilam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38617" y="4725144"/>
            <a:ext cx="5426981" cy="18682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Yayrasin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Tilaklari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ustuvor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9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86444" y="1844824"/>
            <a:ext cx="6626180" cy="24651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C:\Users\akosh\Desktop\онлайн дарс\анимация китобчалар\FB_IMG_1601875646354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25"/>
          <a:stretch/>
        </p:blipFill>
        <p:spPr bwMode="auto">
          <a:xfrm rot="21068112">
            <a:off x="653238" y="3332345"/>
            <a:ext cx="3722116" cy="23762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097607" y="645391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butunligicha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7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daraja-miqdorini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65161"/>
              </p:ext>
            </p:extLst>
          </p:nvPr>
        </p:nvGraphicFramePr>
        <p:xfrm>
          <a:off x="551384" y="3068960"/>
          <a:ext cx="11161240" cy="334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310"/>
                <a:gridCol w="3042338"/>
                <a:gridCol w="2538282"/>
                <a:gridCol w="2790310"/>
              </a:tblGrid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Qayer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-da, 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)?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Qachon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Qancha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4528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tez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pastda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bugun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</a:t>
                      </a:r>
                      <a:r>
                        <a:rPr lang="en-US" sz="3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‘p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sekin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uzoqda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kechqurun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ozgina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do‘stona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o‘ngdan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ertalab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61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miqdor-daraja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maqsad-sabab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jo‘rttaga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85639" y="6377943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kelasi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ilgari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097607" y="6377943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2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ichkarida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 -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u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 - 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0932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5185" y="1268760"/>
            <a:ext cx="11440888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-cha, -lab,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-an,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chasiga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ravish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yasaydi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097607" y="6377943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1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ohista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chinakamiga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mardona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zo‘rg‘a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ish-harakatning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11010</TotalTime>
  <Words>847</Words>
  <Application>Microsoft Office PowerPoint</Application>
  <PresentationFormat>Произвольный</PresentationFormat>
  <Paragraphs>171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855</cp:revision>
  <dcterms:created xsi:type="dcterms:W3CDTF">2020-08-03T09:44:14Z</dcterms:created>
  <dcterms:modified xsi:type="dcterms:W3CDTF">2020-12-21T16:19:33Z</dcterms:modified>
</cp:coreProperties>
</file>