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328" r:id="rId3"/>
    <p:sldId id="329" r:id="rId4"/>
    <p:sldId id="330" r:id="rId5"/>
    <p:sldId id="331" r:id="rId6"/>
    <p:sldId id="332" r:id="rId7"/>
    <p:sldId id="333" r:id="rId8"/>
    <p:sldId id="334" r:id="rId9"/>
    <p:sldId id="335" r:id="rId10"/>
    <p:sldId id="336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344" r:id="rId19"/>
    <p:sldId id="345" r:id="rId20"/>
    <p:sldId id="29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70" d="100"/>
          <a:sy n="70" d="100"/>
        </p:scale>
        <p:origin x="-684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765D6E-C27C-47BA-A79B-29ED2C9CDC1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86DE3F-B8DD-4D9B-AE00-8DCD94D8894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5D6AB-6EF7-4C0C-83CE-42C2B1021F8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2BAC9-5F04-42AB-85E9-11295C92233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397AB-88C9-42A6-97F2-800F53549F5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B4DF9-7D68-474B-8219-01C3FCFF6A8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887780" y="2689476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847528" y="2424083"/>
            <a:ext cx="640871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4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 descr="C:\Users\akosh\Desktop\онлайн дарс\odamchalar\FB_IMG_1600890162709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434"/>
          <a:stretch/>
        </p:blipFill>
        <p:spPr bwMode="auto">
          <a:xfrm>
            <a:off x="8112224" y="2043176"/>
            <a:ext cx="3567532" cy="31140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harakat-holat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narsa-buyumlarning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noaniq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so‘rog‘iga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ozgina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0932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3861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340768"/>
            <a:ext cx="11593288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nihoyatda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benihoya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g‘oyat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endParaRPr lang="en-US" sz="36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718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–di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harakat-holatning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bajarilganini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78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51384" y="332656"/>
            <a:ext cx="10945216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nutq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so‘zlanayotgan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bajarilganini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yonidan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to‘liqsiz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	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13631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33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bo‘layotganini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276872"/>
            <a:ext cx="11737304" cy="432048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Cho‘qqilarda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yaltiraydi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badantarbiya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514350" indent="-514350">
              <a:lnSpc>
                <a:spcPct val="150000"/>
              </a:lnSpc>
              <a:buAutoNum type="arabicPeriod"/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uzoqlarda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chiroqlar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ko‘rina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7726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3816424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05536" y="2996952"/>
            <a:ext cx="3797696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4725144"/>
            <a:ext cx="3744416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184232" y="1268760"/>
            <a:ext cx="3744416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112224" y="4725144"/>
            <a:ext cx="3816424" cy="18002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9258" y="1484784"/>
            <a:ext cx="132224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09258" y="2276872"/>
            <a:ext cx="132224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o‘p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авая фигурная скобка 9"/>
          <p:cNvSpPr/>
          <p:nvPr/>
        </p:nvSpPr>
        <p:spPr>
          <a:xfrm>
            <a:off x="1694686" y="1610249"/>
            <a:ext cx="476878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279576" y="1902050"/>
            <a:ext cx="1800200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30138" y="1489795"/>
            <a:ext cx="132224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214924" y="2377165"/>
            <a:ext cx="132224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soz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0200456" y="1505566"/>
            <a:ext cx="165287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200456" y="2377165"/>
            <a:ext cx="166879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9732404" y="1505566"/>
            <a:ext cx="32403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38670" y="5013176"/>
            <a:ext cx="165287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cho‘qqi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38670" y="5913276"/>
            <a:ext cx="165287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423592" y="5445224"/>
            <a:ext cx="1512168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авая фигурная скобка 20"/>
          <p:cNvSpPr/>
          <p:nvPr/>
        </p:nvSpPr>
        <p:spPr>
          <a:xfrm>
            <a:off x="2063552" y="5229200"/>
            <a:ext cx="351656" cy="9361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002060"/>
              </a:solidFill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9732404" y="2356347"/>
            <a:ext cx="32403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5045155" y="3140968"/>
            <a:ext cx="2058957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045155" y="4218391"/>
            <a:ext cx="2058957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 rot="5400000">
            <a:off x="5909075" y="3663026"/>
            <a:ext cx="481862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8184232" y="4996044"/>
            <a:ext cx="1548172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8186580" y="5864522"/>
            <a:ext cx="1545824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0200456" y="4996044"/>
            <a:ext cx="1698917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200456" y="5850576"/>
            <a:ext cx="1668796" cy="43204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Стрелка вправо 29"/>
          <p:cNvSpPr/>
          <p:nvPr/>
        </p:nvSpPr>
        <p:spPr>
          <a:xfrm>
            <a:off x="9768408" y="5026397"/>
            <a:ext cx="32403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9804412" y="5850576"/>
            <a:ext cx="324036" cy="4680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5"/>
          </p:nvPr>
        </p:nvSpPr>
        <p:spPr>
          <a:xfrm>
            <a:off x="7205619" y="6669940"/>
            <a:ext cx="486704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081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132856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so‘yla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75453" y="3429000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Ilk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kunlaridanoq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qaldirg‘ochlar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75453" y="4077072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tinchlik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4725144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Ertangi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bugundan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boshlanadi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2" y="5373216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ekilgan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ko‘chatlar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63352" y="6021288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63352" y="2780928"/>
            <a:ext cx="11737304" cy="57606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izzatda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7313631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39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Волна 2"/>
          <p:cNvSpPr/>
          <p:nvPr/>
        </p:nvSpPr>
        <p:spPr>
          <a:xfrm>
            <a:off x="407368" y="1916832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4448200" y="1435433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unduzi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Волна 4"/>
          <p:cNvSpPr/>
          <p:nvPr/>
        </p:nvSpPr>
        <p:spPr>
          <a:xfrm>
            <a:off x="8388811" y="2165945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ilk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kunlari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олна 5"/>
          <p:cNvSpPr/>
          <p:nvPr/>
        </p:nvSpPr>
        <p:spPr>
          <a:xfrm>
            <a:off x="4481736" y="3285145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олна 6"/>
          <p:cNvSpPr/>
          <p:nvPr/>
        </p:nvSpPr>
        <p:spPr>
          <a:xfrm>
            <a:off x="410364" y="4365104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ertangi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Волна 7"/>
          <p:cNvSpPr/>
          <p:nvPr/>
        </p:nvSpPr>
        <p:spPr>
          <a:xfrm>
            <a:off x="4463146" y="5007155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Волна 8"/>
          <p:cNvSpPr/>
          <p:nvPr/>
        </p:nvSpPr>
        <p:spPr>
          <a:xfrm>
            <a:off x="8388811" y="4347454"/>
            <a:ext cx="3312368" cy="1584176"/>
          </a:xfrm>
          <a:prstGeom prst="wav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rtalab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6275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21280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ko‘chiring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Шестиугольник 3"/>
          <p:cNvSpPr/>
          <p:nvPr/>
        </p:nvSpPr>
        <p:spPr>
          <a:xfrm>
            <a:off x="4095764" y="3356992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стиугольник 7"/>
          <p:cNvSpPr/>
          <p:nvPr/>
        </p:nvSpPr>
        <p:spPr>
          <a:xfrm>
            <a:off x="4100707" y="2636912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bolalardek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Шестиугольник 8"/>
          <p:cNvSpPr/>
          <p:nvPr/>
        </p:nvSpPr>
        <p:spPr>
          <a:xfrm>
            <a:off x="4117992" y="4036030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Шестиугольник 9"/>
          <p:cNvSpPr/>
          <p:nvPr/>
        </p:nvSpPr>
        <p:spPr>
          <a:xfrm>
            <a:off x="4160168" y="4761148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cho‘g‘dek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Шестиугольник 10"/>
          <p:cNvSpPr/>
          <p:nvPr/>
        </p:nvSpPr>
        <p:spPr>
          <a:xfrm>
            <a:off x="4151784" y="5445224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darhol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Шестиугольник 12"/>
          <p:cNvSpPr/>
          <p:nvPr/>
        </p:nvSpPr>
        <p:spPr>
          <a:xfrm>
            <a:off x="4184475" y="6083020"/>
            <a:ext cx="3888432" cy="504056"/>
          </a:xfrm>
          <a:prstGeom prst="hexagon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samimiy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анимация китобчалар\FB_IMG_16018756790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376" y="2636912"/>
            <a:ext cx="3204964" cy="3557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akosh\Desktop\онлайн дарс\анимация китобчалар\FB_IMG_160187567909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676" y="2761490"/>
            <a:ext cx="3204964" cy="3557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453916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43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8" grpId="0" animBg="1"/>
      <p:bldP spid="9" grpId="0" animBg="1"/>
      <p:bldP spid="10" grpId="0" animBg="1"/>
      <p:bldP spid="11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Куб 2"/>
          <p:cNvSpPr/>
          <p:nvPr/>
        </p:nvSpPr>
        <p:spPr>
          <a:xfrm>
            <a:off x="335360" y="1340768"/>
            <a:ext cx="1152128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………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Куб 3"/>
          <p:cNvSpPr/>
          <p:nvPr/>
        </p:nvSpPr>
        <p:spPr>
          <a:xfrm>
            <a:off x="324970" y="2213248"/>
            <a:ext cx="1153167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……….    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yugurgancha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tepalikka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ketishdi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Куб 4"/>
          <p:cNvSpPr/>
          <p:nvPr/>
        </p:nvSpPr>
        <p:spPr>
          <a:xfrm>
            <a:off x="324970" y="3140968"/>
            <a:ext cx="1153167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…………….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yubordi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Куб 5"/>
          <p:cNvSpPr/>
          <p:nvPr/>
        </p:nvSpPr>
        <p:spPr>
          <a:xfrm>
            <a:off x="335360" y="4005064"/>
            <a:ext cx="1152128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turli-tuman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ranglarda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 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tovlanardi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335360" y="4869160"/>
            <a:ext cx="1152128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Haydovchi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mashinani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……………..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to‘xtatdi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Куб 7"/>
          <p:cNvSpPr/>
          <p:nvPr/>
        </p:nvSpPr>
        <p:spPr>
          <a:xfrm>
            <a:off x="324970" y="5805264"/>
            <a:ext cx="11531670" cy="720080"/>
          </a:xfrm>
          <a:prstGeom prst="cub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……………. 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suhbatlashdi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703512" y="1628800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75520" y="2498717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bolalardek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740175" y="3429000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231904" y="4293096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ho‘g‘day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151784" y="5157192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063552" y="6100841"/>
            <a:ext cx="2160240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samimiy</a:t>
            </a:r>
            <a:endParaRPr lang="ru-RU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ижний колонтитул 14"/>
          <p:cNvSpPr>
            <a:spLocks noGrp="1"/>
          </p:cNvSpPr>
          <p:nvPr>
            <p:ph type="ftr" sz="quarter" idx="5"/>
          </p:nvPr>
        </p:nvSpPr>
        <p:spPr>
          <a:xfrm>
            <a:off x="7313631" y="652592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91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5980" y="1277144"/>
            <a:ext cx="11622668" cy="6396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tilaklari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she’rini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503712" y="2060848"/>
            <a:ext cx="4896544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tilaklari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49324" y="2720264"/>
            <a:ext cx="5256584" cy="18608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sumalak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jamalak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Yanada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suluv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348028" y="2720264"/>
            <a:ext cx="5426981" cy="186086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maysaga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Gulzor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eram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Qir-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adirda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lolazor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Qirmizi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38617" y="4725144"/>
            <a:ext cx="5426981" cy="18682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Yayrasin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Tilaklari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Navro‘z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Baxti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ustuvor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13631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77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7" grpId="0" animBg="1"/>
      <p:bldP spid="9" grpId="0" animBg="1"/>
      <p:bldP spid="11" grpId="0" animBg="1"/>
      <p:bldP spid="1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086444" y="1844824"/>
            <a:ext cx="6626180" cy="246513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C:\Users\akosh\Desktop\онлайн дарс\анимация китобчалар\FB_IMG_1601875646354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25"/>
          <a:stretch/>
        </p:blipFill>
        <p:spPr bwMode="auto">
          <a:xfrm rot="21068112">
            <a:off x="653238" y="3332345"/>
            <a:ext cx="3722116" cy="23762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097607" y="6453916"/>
            <a:ext cx="49030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98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matematik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ko‘rsatishi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butunligicha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butunning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>
              <a:lnSpc>
                <a:spcPct val="150000"/>
              </a:lnSpc>
            </a:pP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072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daraja-miqdorini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bildiruvchi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1865161"/>
              </p:ext>
            </p:extLst>
          </p:nvPr>
        </p:nvGraphicFramePr>
        <p:xfrm>
          <a:off x="551384" y="3068960"/>
          <a:ext cx="11161240" cy="33458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0310"/>
                <a:gridCol w="3042338"/>
                <a:gridCol w="2538282"/>
                <a:gridCol w="2790310"/>
              </a:tblGrid>
              <a:tr h="766884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Qanday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Qayer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ga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-da, -</a:t>
                      </a:r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)? 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Qachon</a:t>
                      </a:r>
                      <a:r>
                        <a:rPr lang="en-US" sz="3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Qancha</a:t>
                      </a:r>
                      <a:r>
                        <a:rPr lang="en-US" sz="36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?</a:t>
                      </a:r>
                      <a:endParaRPr lang="ru-RU" sz="36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452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tez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pastda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bugun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</a:t>
                      </a:r>
                      <a:r>
                        <a:rPr lang="en-US" sz="3200" b="1" baseline="0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‘p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68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sekin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uzoqda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kechqurun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ozgina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766884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do‘stona</a:t>
                      </a:r>
                      <a:r>
                        <a:rPr lang="en-US" sz="3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o‘ngdan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ertalab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kam</a:t>
                      </a:r>
                      <a:endParaRPr lang="ru-RU" sz="3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961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miqdor-daraja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maqsad-sabab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bo‘linadi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jo‘rttaga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qasddan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ma’nosini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ifodalovchi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385639" y="6377943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698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bugun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kun,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kelasi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kunduzi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hozir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ilgari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avval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hali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097607" y="637794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4321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184576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Pastda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o‘ngda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chapda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ichkarida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tashqarida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-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 u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-da, - </a:t>
            </a:r>
            <a:r>
              <a:rPr lang="en-US" sz="4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o‘rin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ravishlaridir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qayerdan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9615" y="630932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704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5185" y="1268760"/>
            <a:ext cx="11440888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-cha, -lab,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larcha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-an, -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chasiga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sifatga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qo‘shilib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ravish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yasaydi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lab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097607" y="6377943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12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ohista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astoydil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to‘satdan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chinakamiga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mardona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zo‘rg‘a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bolalarcha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ish-harakatning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bajarilishini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>
              <a:lnSpc>
                <a:spcPct val="150000"/>
              </a:lnSpc>
            </a:pP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ravishlari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tarzda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holatda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6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57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11010</TotalTime>
  <Words>847</Words>
  <Application>Microsoft Office PowerPoint</Application>
  <PresentationFormat>Произвольный</PresentationFormat>
  <Paragraphs>171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855</cp:revision>
  <dcterms:created xsi:type="dcterms:W3CDTF">2020-08-03T09:44:14Z</dcterms:created>
  <dcterms:modified xsi:type="dcterms:W3CDTF">2020-12-21T16:19:33Z</dcterms:modified>
</cp:coreProperties>
</file>