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28" r:id="rId3"/>
    <p:sldId id="329" r:id="rId4"/>
    <p:sldId id="330" r:id="rId5"/>
    <p:sldId id="331" r:id="rId6"/>
    <p:sldId id="333" r:id="rId7"/>
    <p:sldId id="334" r:id="rId8"/>
    <p:sldId id="332" r:id="rId9"/>
    <p:sldId id="335" r:id="rId10"/>
    <p:sldId id="336" r:id="rId11"/>
    <p:sldId id="337" r:id="rId12"/>
    <p:sldId id="338" r:id="rId13"/>
    <p:sldId id="339" r:id="rId14"/>
    <p:sldId id="340" r:id="rId15"/>
    <p:sldId id="29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4D8AE-A13D-4F1F-B910-06C4657A7EB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6C87A-060F-4A36-9145-BCBAB80C413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5A83C-4344-464B-BFCE-BCED476376B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0EE0F-0C9D-478C-BCB8-28A5F0FEB0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F511C-0983-48FC-B152-84B60C1788F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4B42E-E83A-4190-8A5C-00694C2E078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887780" y="2689476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847528" y="1700808"/>
            <a:ext cx="64087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udumlari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(3-dars)</a:t>
            </a:r>
          </a:p>
          <a:p>
            <a:pPr algn="ctr"/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tuslanishi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bo‘lishsizlik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</p:txBody>
      </p:sp>
      <p:pic>
        <p:nvPicPr>
          <p:cNvPr id="4" name="Picture 2" descr="C:\Users\akosh\Desktop\онлайн дарс\bahorgi ishlar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6" y="2348880"/>
            <a:ext cx="2919460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227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205722"/>
              </p:ext>
            </p:extLst>
          </p:nvPr>
        </p:nvGraphicFramePr>
        <p:xfrm>
          <a:off x="335360" y="1340768"/>
          <a:ext cx="11593287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4536504"/>
                <a:gridCol w="5040559"/>
              </a:tblGrid>
              <a:tr h="370840">
                <a:tc>
                  <a:txBody>
                    <a:bodyPr/>
                    <a:lstStyle/>
                    <a:p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Birlik</a:t>
                      </a:r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Ko‘plik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ko‘rmaganman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ko‘rmaganmiz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ko‘rmagansan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ko‘rmagansiz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ko‘rmagan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ko‘rmaganlar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546703"/>
              </p:ext>
            </p:extLst>
          </p:nvPr>
        </p:nvGraphicFramePr>
        <p:xfrm>
          <a:off x="284220" y="4077072"/>
          <a:ext cx="11593287" cy="2316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16224"/>
                <a:gridCol w="4515636"/>
                <a:gridCol w="5061427"/>
              </a:tblGrid>
              <a:tr h="370840">
                <a:tc>
                  <a:txBody>
                    <a:bodyPr/>
                    <a:lstStyle/>
                    <a:p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Birlik</a:t>
                      </a:r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Ko‘plik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bormaganman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bormaganmiz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bormagansan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bormagansiz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bormagan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bormaganlar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5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227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868485"/>
              </p:ext>
            </p:extLst>
          </p:nvPr>
        </p:nvGraphicFramePr>
        <p:xfrm>
          <a:off x="335360" y="1340768"/>
          <a:ext cx="11593287" cy="23164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16224"/>
                <a:gridCol w="4536504"/>
                <a:gridCol w="5040559"/>
              </a:tblGrid>
              <a:tr h="370840">
                <a:tc>
                  <a:txBody>
                    <a:bodyPr/>
                    <a:lstStyle/>
                    <a:p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Birlik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Ko‘plik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gaplashmaganman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gaplashmaganmiz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gaplashmagansan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gaplashmagansiz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gaplashmagan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gaplashmaganlar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646006"/>
              </p:ext>
            </p:extLst>
          </p:nvPr>
        </p:nvGraphicFramePr>
        <p:xfrm>
          <a:off x="284220" y="4077072"/>
          <a:ext cx="11593287" cy="2316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16224"/>
                <a:gridCol w="4515636"/>
                <a:gridCol w="5061427"/>
              </a:tblGrid>
              <a:tr h="370840">
                <a:tc>
                  <a:txBody>
                    <a:bodyPr/>
                    <a:lstStyle/>
                    <a:p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Birlik</a:t>
                      </a:r>
                      <a:r>
                        <a:rPr lang="en-US" sz="3200" dirty="0" smtClean="0"/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Ko‘plik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o‘qimaganman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o‘qimaganmiz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o‘qimagansan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o‘qimagansiz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o‘qimagan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o‘qimaganlar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08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227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10-mashq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1104" cy="11521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bo‘lishli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479376" y="2708920"/>
            <a:ext cx="3672408" cy="180020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baqirmoq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8240747" y="2636912"/>
            <a:ext cx="3672408" cy="180020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479376" y="4661520"/>
            <a:ext cx="3672408" cy="180020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chiqarmoq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4367808" y="4673506"/>
            <a:ext cx="3672408" cy="180020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qo‘ymoq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8240747" y="4661520"/>
            <a:ext cx="3672408" cy="180020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o‘rmoq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4367808" y="2666190"/>
            <a:ext cx="3672408" cy="180020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charchamoq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07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227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196752"/>
            <a:ext cx="11665296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hayotimda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………….              ”,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xotirlaydi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793" y="2345668"/>
            <a:ext cx="11665296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qariyalar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………        . 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5661248"/>
            <a:ext cx="11665296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………..       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4581128"/>
            <a:ext cx="11665296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……….............   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……….……..    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ustozimiz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3429000"/>
            <a:ext cx="11665296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somsaning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     …………. …..             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68008" y="1268760"/>
            <a:ext cx="2808312" cy="36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baqirmaganman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39055" y="2561692"/>
            <a:ext cx="1800200" cy="36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824192" y="3501008"/>
            <a:ext cx="3585264" cy="36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chiqarmayman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72552" y="4621524"/>
            <a:ext cx="2391400" cy="36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qo‘yamiz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328248" y="4634978"/>
            <a:ext cx="2880320" cy="36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charchamaymiz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05627" y="5877272"/>
            <a:ext cx="2028367" cy="36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o‘rganman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23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227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38618" y="1340768"/>
            <a:ext cx="4896544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tilaklari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2132856"/>
            <a:ext cx="5256584" cy="20882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chetida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Erib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Qizlar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taqib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jamalak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suluv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48028" y="2132856"/>
            <a:ext cx="5426981" cy="20882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to‘lib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maysaga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Gulzor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eram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Qir-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adirda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lolazor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Qirmizi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gilam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38617" y="4433110"/>
            <a:ext cx="5426981" cy="21602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Yayrasin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Tilaklari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elimning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ustuvor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392144" y="666994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48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98013" y="1539929"/>
            <a:ext cx="6626180" cy="24651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tilaklari</a:t>
            </a:r>
            <a:r>
              <a:rPr lang="en-US" sz="36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akosh\Desktop\онлайн дарс\анимация китобчалар\FB_IMG_160187567296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64"/>
          <a:stretch/>
        </p:blipFill>
        <p:spPr bwMode="auto">
          <a:xfrm>
            <a:off x="8316644" y="3292683"/>
            <a:ext cx="3395980" cy="28632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8128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0" y="1277144"/>
            <a:ext cx="11622668" cy="10717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bayramini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o‘tkazasiz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lvl="0" algn="ctr"/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haqda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1145" y="2564904"/>
            <a:ext cx="8280920" cy="388843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sevimli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bayramlarimizdan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biridir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ko‘tarinki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ruhda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o‘tkazamiz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Oilamiz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sayllarga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Buvim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mahallada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saylini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o‘tkazadilar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By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saylda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qo‘shiqlar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aytamiz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raqsga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tushamiz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taomlar\Без названия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3412">
            <a:off x="8940134" y="3221622"/>
            <a:ext cx="2619375" cy="2178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taomlari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navroz\sum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340768"/>
            <a:ext cx="280831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akosh\Desktop\онлайн дарс\navroz\qat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43" b="12200"/>
          <a:stretch/>
        </p:blipFill>
        <p:spPr bwMode="auto">
          <a:xfrm>
            <a:off x="9195978" y="1340768"/>
            <a:ext cx="2816696" cy="24961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2" name="Picture 4" descr="C:\Users\akosh\Desktop\онлайн дарс\navroz\hali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750" y="1355881"/>
            <a:ext cx="2678807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kosh\Desktop\онлайн дарс\navroz\chc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20" y="4221088"/>
            <a:ext cx="2806752" cy="239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kosh\Desktop\онлайн дарс\navroz\pichak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248" y="4221088"/>
            <a:ext cx="2815136" cy="238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kosh\Desktop\онлайн дарс\navroz\som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4221088"/>
            <a:ext cx="2736304" cy="2375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akosh\Desktop\онлайн дарс\navroz\manti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978" y="4221088"/>
            <a:ext cx="281669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C:\Users\akosh\Desktop\онлайн дарс\navroz\kok chuch.jpg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26"/>
          <a:stretch/>
        </p:blipFill>
        <p:spPr bwMode="auto">
          <a:xfrm>
            <a:off x="6312024" y="1340768"/>
            <a:ext cx="2736304" cy="2520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675231" y="6700718"/>
            <a:ext cx="475747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10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526" y="1340768"/>
            <a:ext cx="11593288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Halim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bugʻdoy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goʻshtidan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tayyorlanadigan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pazandaligida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tansiq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taomlardan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qaynatib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Samarqand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viloyatlarida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halisa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ham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qayroqi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bugʻdoy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namlanib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yogʻoch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tuyilib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soʻng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5-6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ivitiladi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Oʻsimlik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yogʻi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qizdirilgan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loʻnda-loʻnda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toʻgʻralgan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goʻshti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qizarguncha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qovuriladi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soʻng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qoʻyilgan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bugʻdoy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darhol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2-3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olovda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qaynatiladi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Halimning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bugʻdoyi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ezilib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goʻshti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hil-hil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bugʻdoyga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tolasimon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ketgach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rostlanadi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olovi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pasaytirilib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2-3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“dam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lagan,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taqsimchalarda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dasturxonga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tortiladi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koʻproq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Navroʻz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maʼraka-marosimlarda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hayit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taomlari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16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227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–ma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voqealarni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eshitmaganmiz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Biz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voqealarni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eshitmagan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edik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920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4759" y="2096852"/>
            <a:ext cx="2952328" cy="8640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3789040"/>
            <a:ext cx="2952328" cy="8640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4759" y="5229200"/>
            <a:ext cx="2952328" cy="8640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43872" y="3537012"/>
            <a:ext cx="2376264" cy="13681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544272" y="2132856"/>
            <a:ext cx="3384376" cy="7920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(man  )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44980" y="3789040"/>
            <a:ext cx="3383668" cy="7920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(san)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544272" y="5265204"/>
            <a:ext cx="3384376" cy="7920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magan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>
            <a:stCxn id="3" idx="3"/>
            <a:endCxn id="6" idx="1"/>
          </p:cNvCxnSpPr>
          <p:nvPr/>
        </p:nvCxnSpPr>
        <p:spPr>
          <a:xfrm>
            <a:off x="3337087" y="2528900"/>
            <a:ext cx="1606785" cy="1692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4" idx="3"/>
            <a:endCxn id="6" idx="1"/>
          </p:cNvCxnSpPr>
          <p:nvPr/>
        </p:nvCxnSpPr>
        <p:spPr>
          <a:xfrm>
            <a:off x="3359696" y="4221088"/>
            <a:ext cx="15841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5" idx="3"/>
            <a:endCxn id="6" idx="1"/>
          </p:cNvCxnSpPr>
          <p:nvPr/>
        </p:nvCxnSpPr>
        <p:spPr>
          <a:xfrm flipV="1">
            <a:off x="3337087" y="4221088"/>
            <a:ext cx="1606785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6" idx="3"/>
            <a:endCxn id="7" idx="1"/>
          </p:cNvCxnSpPr>
          <p:nvPr/>
        </p:nvCxnSpPr>
        <p:spPr>
          <a:xfrm flipV="1">
            <a:off x="7320136" y="2528900"/>
            <a:ext cx="1224136" cy="1692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6" idx="3"/>
          </p:cNvCxnSpPr>
          <p:nvPr/>
        </p:nvCxnSpPr>
        <p:spPr>
          <a:xfrm>
            <a:off x="7320136" y="4221088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6" idx="3"/>
            <a:endCxn id="9" idx="1"/>
          </p:cNvCxnSpPr>
          <p:nvPr/>
        </p:nvCxnSpPr>
        <p:spPr>
          <a:xfrm>
            <a:off x="7320136" y="4221088"/>
            <a:ext cx="1224136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3503712" y="1268760"/>
            <a:ext cx="5040560" cy="61206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248128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9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4759" y="2096852"/>
            <a:ext cx="2952328" cy="8640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3789040"/>
            <a:ext cx="2952328" cy="8640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4759" y="5229200"/>
            <a:ext cx="2952328" cy="8640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43872" y="3537012"/>
            <a:ext cx="2376264" cy="13681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544272" y="2132856"/>
            <a:ext cx="3312368" cy="7920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miz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44980" y="3789040"/>
            <a:ext cx="3311660" cy="7920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616280" y="5301208"/>
            <a:ext cx="3240360" cy="7920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>
            <a:stCxn id="3" idx="3"/>
            <a:endCxn id="6" idx="1"/>
          </p:cNvCxnSpPr>
          <p:nvPr/>
        </p:nvCxnSpPr>
        <p:spPr>
          <a:xfrm>
            <a:off x="3337087" y="2528900"/>
            <a:ext cx="1606785" cy="1692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4" idx="3"/>
            <a:endCxn id="6" idx="1"/>
          </p:cNvCxnSpPr>
          <p:nvPr/>
        </p:nvCxnSpPr>
        <p:spPr>
          <a:xfrm>
            <a:off x="3359696" y="4221088"/>
            <a:ext cx="15841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5" idx="3"/>
            <a:endCxn id="6" idx="1"/>
          </p:cNvCxnSpPr>
          <p:nvPr/>
        </p:nvCxnSpPr>
        <p:spPr>
          <a:xfrm flipV="1">
            <a:off x="3337087" y="4221088"/>
            <a:ext cx="1606785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6" idx="3"/>
            <a:endCxn id="7" idx="1"/>
          </p:cNvCxnSpPr>
          <p:nvPr/>
        </p:nvCxnSpPr>
        <p:spPr>
          <a:xfrm flipV="1">
            <a:off x="7320136" y="2528900"/>
            <a:ext cx="1224136" cy="1692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6" idx="3"/>
          </p:cNvCxnSpPr>
          <p:nvPr/>
        </p:nvCxnSpPr>
        <p:spPr>
          <a:xfrm>
            <a:off x="7320136" y="4221088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6" idx="3"/>
            <a:endCxn id="9" idx="1"/>
          </p:cNvCxnSpPr>
          <p:nvPr/>
        </p:nvCxnSpPr>
        <p:spPr>
          <a:xfrm>
            <a:off x="7320136" y="4221088"/>
            <a:ext cx="1296144" cy="14761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3503712" y="1268760"/>
            <a:ext cx="5040560" cy="61206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363030" y="6453916"/>
            <a:ext cx="4709634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87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227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8-mashq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2132856"/>
            <a:ext cx="11661104" cy="44644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yoqtiraman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darmondorilarga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oxirigacha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kuzatmaganman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Aytishlaricha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mahallamizdagi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Aziza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Biz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Aziza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xolanikiga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tanishmagan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Aziza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o‘qigansiz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?” deb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savolimga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buvimdan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eshitganman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- deb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just"/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661104" cy="6784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69615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36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227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9-mashq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1104" cy="6784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анимация китобчалар\FB_IMG_16018756263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2276872"/>
            <a:ext cx="2448272" cy="385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анимация китобчалар\FB_IMG_16018756263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376" y="2259615"/>
            <a:ext cx="2425614" cy="385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лако 3"/>
          <p:cNvSpPr/>
          <p:nvPr/>
        </p:nvSpPr>
        <p:spPr>
          <a:xfrm>
            <a:off x="4626727" y="2136337"/>
            <a:ext cx="4837274" cy="864096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o‘rmoq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3085448" y="3338438"/>
            <a:ext cx="4968552" cy="864096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4370402" y="4581128"/>
            <a:ext cx="5125306" cy="864096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gaplashmoq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3287688" y="5696149"/>
            <a:ext cx="5112568" cy="864096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o‘qimoq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10996</TotalTime>
  <Words>524</Words>
  <Application>Microsoft Office PowerPoint</Application>
  <PresentationFormat>Произвольный</PresentationFormat>
  <Paragraphs>148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854</cp:revision>
  <dcterms:created xsi:type="dcterms:W3CDTF">2020-08-03T09:44:14Z</dcterms:created>
  <dcterms:modified xsi:type="dcterms:W3CDTF">2020-12-21T16:11:04Z</dcterms:modified>
</cp:coreProperties>
</file>