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28" r:id="rId3"/>
    <p:sldId id="329" r:id="rId4"/>
    <p:sldId id="330" r:id="rId5"/>
    <p:sldId id="331" r:id="rId6"/>
    <p:sldId id="333" r:id="rId7"/>
    <p:sldId id="334" r:id="rId8"/>
    <p:sldId id="332" r:id="rId9"/>
    <p:sldId id="335" r:id="rId10"/>
    <p:sldId id="336" r:id="rId11"/>
    <p:sldId id="337" r:id="rId12"/>
    <p:sldId id="338" r:id="rId13"/>
    <p:sldId id="339" r:id="rId14"/>
    <p:sldId id="340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4D8AE-A13D-4F1F-B910-06C4657A7E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6C87A-060F-4A36-9145-BCBAB80C413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A83C-4344-464B-BFCE-BCED476376B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0EE0F-0C9D-478C-BCB8-28A5F0FEB0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511C-0983-48FC-B152-84B60C1788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4B42E-E83A-4190-8A5C-00694C2E07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887780" y="2689476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47528" y="1700808"/>
            <a:ext cx="64087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(3-dars)</a:t>
            </a: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</p:txBody>
      </p:sp>
      <p:pic>
        <p:nvPicPr>
          <p:cNvPr id="4" name="Picture 2" descr="C:\Users\akosh\Desktop\онлайн дарс\bahorgi ishlar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6" y="2348880"/>
            <a:ext cx="2919460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205722"/>
              </p:ext>
            </p:extLst>
          </p:nvPr>
        </p:nvGraphicFramePr>
        <p:xfrm>
          <a:off x="335360" y="1340768"/>
          <a:ext cx="11593287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4536504"/>
                <a:gridCol w="5040559"/>
              </a:tblGrid>
              <a:tr h="370840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546703"/>
              </p:ext>
            </p:extLst>
          </p:nvPr>
        </p:nvGraphicFramePr>
        <p:xfrm>
          <a:off x="284220" y="4077072"/>
          <a:ext cx="11593287" cy="231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16224"/>
                <a:gridCol w="4515636"/>
                <a:gridCol w="5061427"/>
              </a:tblGrid>
              <a:tr h="370840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bormaganlar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5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68485"/>
              </p:ext>
            </p:extLst>
          </p:nvPr>
        </p:nvGraphicFramePr>
        <p:xfrm>
          <a:off x="335360" y="1340768"/>
          <a:ext cx="11593287" cy="2316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6224"/>
                <a:gridCol w="4536504"/>
                <a:gridCol w="5040559"/>
              </a:tblGrid>
              <a:tr h="370840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gaplashmaganlar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646006"/>
              </p:ext>
            </p:extLst>
          </p:nvPr>
        </p:nvGraphicFramePr>
        <p:xfrm>
          <a:off x="284220" y="4077072"/>
          <a:ext cx="11593287" cy="231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4515636"/>
                <a:gridCol w="5061427"/>
              </a:tblGrid>
              <a:tr h="370840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Birlik</a:t>
                      </a:r>
                      <a:r>
                        <a:rPr lang="en-US" sz="3200" dirty="0" smtClean="0"/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o‘qimaganlar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8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10-mashq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1104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479376" y="2708920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baqirmoq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8240747" y="2636912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479376" y="4661520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4367808" y="4673506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8240747" y="4661520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4367808" y="2666190"/>
            <a:ext cx="3672408" cy="18002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charchamoq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07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196752"/>
            <a:ext cx="11665296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hayotimda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………….              ”,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xotirlaydi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793" y="2345668"/>
            <a:ext cx="1166529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qariyalar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        .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5661248"/>
            <a:ext cx="1166529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………..       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581128"/>
            <a:ext cx="1166529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……….............   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……….……..  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3429000"/>
            <a:ext cx="1166529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     …………. …..             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68008" y="1268760"/>
            <a:ext cx="2808312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baqirmaganman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39055" y="2561692"/>
            <a:ext cx="180020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olamiz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24192" y="3501008"/>
            <a:ext cx="3585264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chiqarmayman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72552" y="4621524"/>
            <a:ext cx="239140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qo‘yamiz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28248" y="4634978"/>
            <a:ext cx="288032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charchamaymiz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05627" y="5877272"/>
            <a:ext cx="2028367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o‘rganman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23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38618" y="1340768"/>
            <a:ext cx="489654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2132856"/>
            <a:ext cx="5256584" cy="20882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chetida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Erib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taqib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jamalak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suluv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48028" y="2132856"/>
            <a:ext cx="5426981" cy="20882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to‘lib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maysaga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eram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Qir-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adirda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lolazor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Qirmizi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38617" y="4433110"/>
            <a:ext cx="5426981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Yayrasin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elimning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ustuvor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92144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48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8013" y="1539929"/>
            <a:ext cx="6626180" cy="24651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3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 descr="C:\Users\akosh\Desktop\онлайн дарс\анимация китобчалар\FB_IMG_160187567296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64"/>
          <a:stretch/>
        </p:blipFill>
        <p:spPr bwMode="auto">
          <a:xfrm>
            <a:off x="8316644" y="3292683"/>
            <a:ext cx="3395980" cy="28632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10717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o‘tkazasiz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lvl="0"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1145" y="2564904"/>
            <a:ext cx="8280920" cy="38884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bayramlarimizdan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ko‘tarinki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sayllarga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o‘tkazadilar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By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aomlar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3412">
            <a:off x="8940134" y="3221622"/>
            <a:ext cx="2619375" cy="217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navroz\sum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8"/>
            <a:ext cx="280831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C:\Users\akosh\Desktop\онлайн дарс\navroz\qat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43" b="12200"/>
          <a:stretch/>
        </p:blipFill>
        <p:spPr bwMode="auto">
          <a:xfrm>
            <a:off x="9195978" y="1340768"/>
            <a:ext cx="2816696" cy="24961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2" name="Picture 4" descr="C:\Users\akosh\Desktop\онлайн дарс\navroz\hali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50" y="1355881"/>
            <a:ext cx="267880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navroz\chc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20" y="4221088"/>
            <a:ext cx="2806752" cy="239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navroz\picha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48" y="4221088"/>
            <a:ext cx="2815136" cy="2386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navroz\som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4221088"/>
            <a:ext cx="2736304" cy="2375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kosh\Desktop\онлайн дарс\navroz\manti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5978" y="4221088"/>
            <a:ext cx="281669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C:\Users\akosh\Desktop\онлайн дарс\navroz\kok chuch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26"/>
          <a:stretch/>
        </p:blipFill>
        <p:spPr bwMode="auto">
          <a:xfrm>
            <a:off x="6312024" y="1340768"/>
            <a:ext cx="2736304" cy="2520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675231" y="6700718"/>
            <a:ext cx="475747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0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526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bugʻdoy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goʻshtidan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pazandaligida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tansiq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Samarqand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viloyatlarida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qayroqi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bugʻdoy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namlanib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yogʻoch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tuyilib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5-6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ivitiladi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Oʻsimlik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qizdirilgan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loʻnda-loʻnda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toʻgʻralgan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goʻshti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qizarguncha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qovuriladi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qoʻyilgan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bugʻdoy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darhol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olovda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5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bugʻdoyi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ezilib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goʻshti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hil-hil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bugʻdoyga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tolasimon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aralashib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ketgach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rostlanadi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olovi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pasaytirilib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“dam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lagan,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taqsimchalarda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tortiladi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koʻproq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Navroʻz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maʼraka-marosimlarda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hayit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6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–ma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voqealarni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eshitmaganmiz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Biz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voqealarni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eshitmagan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2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3384376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(man  )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44980" y="3789040"/>
            <a:ext cx="3383668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(san)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44272" y="5265204"/>
            <a:ext cx="3384376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24136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248128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9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3312368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44980" y="3789040"/>
            <a:ext cx="3311660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16280" y="5301208"/>
            <a:ext cx="3240360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96144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63030" y="6453916"/>
            <a:ext cx="4709634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87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2132856"/>
            <a:ext cx="11661104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yoqtiraman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darmondorilarga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kuzatmaganman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Aytishlaricha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Aziza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Aziza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xolanikiga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tanishmagan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Aziza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 deb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savolimga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eshitganman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- deb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1104" cy="6784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6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227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1104" cy="6784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анимация китобчалар\FB_IMG_16018756263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276872"/>
            <a:ext cx="2448272" cy="385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анимация китобчалар\FB_IMG_16018756263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376" y="2259615"/>
            <a:ext cx="2425614" cy="385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лако 3"/>
          <p:cNvSpPr/>
          <p:nvPr/>
        </p:nvSpPr>
        <p:spPr>
          <a:xfrm>
            <a:off x="4626727" y="2136337"/>
            <a:ext cx="4837274" cy="86409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085448" y="3338438"/>
            <a:ext cx="4968552" cy="86409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370402" y="4581128"/>
            <a:ext cx="5125306" cy="86409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gaplashmoq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3287688" y="5696149"/>
            <a:ext cx="5112568" cy="86409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10996</TotalTime>
  <Words>524</Words>
  <Application>Microsoft Office PowerPoint</Application>
  <PresentationFormat>Произвольный</PresentationFormat>
  <Paragraphs>148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854</cp:revision>
  <dcterms:created xsi:type="dcterms:W3CDTF">2020-08-03T09:44:14Z</dcterms:created>
  <dcterms:modified xsi:type="dcterms:W3CDTF">2020-12-21T16:11:04Z</dcterms:modified>
</cp:coreProperties>
</file>