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28" r:id="rId3"/>
    <p:sldId id="329" r:id="rId4"/>
    <p:sldId id="330" r:id="rId5"/>
    <p:sldId id="331" r:id="rId6"/>
    <p:sldId id="332" r:id="rId7"/>
    <p:sldId id="335" r:id="rId8"/>
    <p:sldId id="334" r:id="rId9"/>
    <p:sldId id="333" r:id="rId10"/>
    <p:sldId id="336" r:id="rId11"/>
    <p:sldId id="337" r:id="rId12"/>
    <p:sldId id="338" r:id="rId13"/>
    <p:sldId id="339" r:id="rId14"/>
    <p:sldId id="340" r:id="rId15"/>
    <p:sldId id="29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28B28-5EBC-4C56-93D7-7DAAA683243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6EADF-0943-4FC7-8B97-44D34A0798A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3FA59-9234-412E-BF97-9B4B78B5ED9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3146A-E75F-42CC-A8D1-42AE206DB56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B15D5-6868-4535-B74C-BDC4D8551E5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B4360-F91C-4997-AF08-1F7B51225E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887780" y="2689476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847528" y="1700808"/>
            <a:ext cx="64087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udumlari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(2-dars)</a:t>
            </a:r>
          </a:p>
          <a:p>
            <a:pPr algn="ctr"/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bo‘lishsizlik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</p:txBody>
      </p:sp>
      <p:pic>
        <p:nvPicPr>
          <p:cNvPr id="1026" name="Picture 2" descr="C:\Users\akosh\Desktop\онлайн дарс\bahorgi ishlar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076" y="2358981"/>
            <a:ext cx="3135484" cy="2469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521855"/>
              </p:ext>
            </p:extLst>
          </p:nvPr>
        </p:nvGraphicFramePr>
        <p:xfrm>
          <a:off x="335360" y="1412776"/>
          <a:ext cx="11521281" cy="2468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40427"/>
                <a:gridCol w="3840427"/>
                <a:gridCol w="3840427"/>
              </a:tblGrid>
              <a:tr h="576064">
                <a:tc>
                  <a:txBody>
                    <a:bodyPr/>
                    <a:lstStyle/>
                    <a:p>
                      <a:pPr algn="ctr"/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eslagan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edim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eslagan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edik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eslagan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eding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eslagan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edingiz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eslagan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eslagan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edilar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24852"/>
              </p:ext>
            </p:extLst>
          </p:nvPr>
        </p:nvGraphicFramePr>
        <p:xfrm>
          <a:off x="335360" y="4077072"/>
          <a:ext cx="11521281" cy="2468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840427"/>
                <a:gridCol w="3840427"/>
                <a:gridCol w="3840427"/>
              </a:tblGrid>
              <a:tr h="576064">
                <a:tc>
                  <a:txBody>
                    <a:bodyPr/>
                    <a:lstStyle/>
                    <a:p>
                      <a:pPr algn="ctr"/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hurmat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qilganman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hurmat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qilganmiz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hurmat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qilgansan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hurmat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qilgansiz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hurmat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qilgan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hurmat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qilganlar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12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739827"/>
              </p:ext>
            </p:extLst>
          </p:nvPr>
        </p:nvGraphicFramePr>
        <p:xfrm>
          <a:off x="335360" y="1412776"/>
          <a:ext cx="11521281" cy="2468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2288"/>
                <a:gridCol w="4248472"/>
                <a:gridCol w="4680521"/>
              </a:tblGrid>
              <a:tr h="576064">
                <a:tc>
                  <a:txBody>
                    <a:bodyPr/>
                    <a:lstStyle/>
                    <a:p>
                      <a:pPr algn="ctr"/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Birlik</a:t>
                      </a:r>
                      <a:r>
                        <a:rPr lang="en-US" sz="3600" dirty="0" smtClean="0"/>
                        <a:t> 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Ko‘plik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suhbatlashganman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suhbatlashganmiz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suhbatlashgansan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suhbatlashgansiz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suhbatlashgan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suhbatlashganlar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910180"/>
              </p:ext>
            </p:extLst>
          </p:nvPr>
        </p:nvGraphicFramePr>
        <p:xfrm>
          <a:off x="335360" y="4077072"/>
          <a:ext cx="11521281" cy="2468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92288"/>
                <a:gridCol w="4176464"/>
                <a:gridCol w="4752529"/>
              </a:tblGrid>
              <a:tr h="576064">
                <a:tc>
                  <a:txBody>
                    <a:bodyPr/>
                    <a:lstStyle/>
                    <a:p>
                      <a:pPr algn="ctr"/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Birlik</a:t>
                      </a:r>
                      <a:r>
                        <a:rPr lang="en-US" sz="3600" dirty="0" smtClean="0"/>
                        <a:t> 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/>
                        <a:t>Ko‘plik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edim</a:t>
                      </a:r>
                      <a:r>
                        <a:rPr lang="en-US" sz="34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edik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eding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edingiz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gapirgan</a:t>
                      </a:r>
                      <a:r>
                        <a:rPr lang="en-US" sz="34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4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edilar</a:t>
                      </a:r>
                      <a:endParaRPr lang="ru-RU" sz="34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19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548045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7524" y="2348880"/>
            <a:ext cx="5170404" cy="16561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bobomlar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80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to‘ldilar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2323" y="4725144"/>
            <a:ext cx="5185605" cy="16561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xotiralarini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72063" y="2361846"/>
            <a:ext cx="5139333" cy="16561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bobomlar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80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72063" y="4725144"/>
            <a:ext cx="5139334" cy="16561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xotiralarini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so‘zlab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663952" y="2672916"/>
            <a:ext cx="792088" cy="1008112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707560" y="5049180"/>
            <a:ext cx="792088" cy="1008112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24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4644" y="1412776"/>
            <a:ext cx="5170404" cy="230425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qadrlash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2323" y="4293096"/>
            <a:ext cx="5185605" cy="208823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O‘shanda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bobomdek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bo‘laman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orzu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85450" y="1484784"/>
            <a:ext cx="5139333" cy="223224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qadrlash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72063" y="4293096"/>
            <a:ext cx="5139334" cy="208823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O‘shanda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bobomdek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bo‘laman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orzu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edim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653359" y="2181826"/>
            <a:ext cx="792088" cy="1008112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737845" y="4833156"/>
            <a:ext cx="792088" cy="1008112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59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mamlakatlarida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yashovchi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uyushtirilgan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ko‘katlardan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tansiq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ekinlarni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tayyorgarlik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Bug‘doyni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undirib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maysasidan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chuchvara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yalpiz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somsa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Otchopar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uloq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umumxalq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bayramlaridan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nishonlanadi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21-mart dam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e’lon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respublikamizning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viloyatlarida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sayllari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faxriylari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keksalarni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qutlab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sovg‘a-salomlar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ulashiladi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54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98012" y="1539929"/>
            <a:ext cx="10011999" cy="24651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o‘tkazasiz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анимация китобчалар\FB_IMG_16018756931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4293095"/>
            <a:ext cx="3672408" cy="2176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kosh\Desktop\онлайн дарс\анимация китобчалар\FB_IMG_16018756931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4293095"/>
            <a:ext cx="3744416" cy="2176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kosh\Desktop\онлайн дарс\анимация китобчалар\FB_IMG_16018756931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240504"/>
            <a:ext cx="3783632" cy="2176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5676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</a:pP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661538" y="2012045"/>
            <a:ext cx="4580892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97537" y="2924944"/>
            <a:ext cx="4104456" cy="107640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2374" y="4293096"/>
            <a:ext cx="4104456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do‘konga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661538" y="5445224"/>
            <a:ext cx="4580892" cy="11521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824192" y="4221088"/>
            <a:ext cx="4104456" cy="10801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bajardingiz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824192" y="2924944"/>
            <a:ext cx="4104456" cy="107156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Users\akosh\Desktop\онлайн дарс\bahorgi ishlar\images (1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751" y="303779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13" grpId="0" animBg="1"/>
      <p:bldP spid="14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kosh\Desktop\онлайн дарс\navroz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192" y="1298946"/>
            <a:ext cx="2900152" cy="2490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онлайн дарс\navroz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268759"/>
            <a:ext cx="2910430" cy="2520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kosh\Desktop\онлайн дарс\navroz\Без названия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352" y="1268757"/>
            <a:ext cx="2700908" cy="2520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kosh\Desktop\онлайн дарс\navroz\Без названия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076" y="1298947"/>
            <a:ext cx="2916932" cy="2490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akosh\Desktop\онлайн дарс\navroz\Без названия (3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059536"/>
            <a:ext cx="291043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akosh\Desktop\онлайн дарс\navroz\Без названия (4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076" y="4059535"/>
            <a:ext cx="2916932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akosh\Desktop\онлайн дарс\navroz\Без названия (15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0554" y="4059536"/>
            <a:ext cx="2931790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C:\Users\akosh\Desktop\онлайн дарс\navroz\Без названия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361" y="4059536"/>
            <a:ext cx="2623440" cy="255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o‘yinlari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49027" y="6669940"/>
            <a:ext cx="479564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37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51384" y="332656"/>
            <a:ext cx="10945216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o‘yinlari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qadriyatlar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timsoli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yinlari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qadriyatlar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xalqning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sevimli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ommaviy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ma’naviy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tadbirlaridan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biridir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z,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hayit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ylar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an’anaviy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marosimlar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udumlar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qadimdan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kurashsiz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pkarisiz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uloq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poygasiz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yinlarisiz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tmagan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tadbirlar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og‘zaki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ijodining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dostonlarda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allomalar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Abu Ali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Sino,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adiblar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qiziqarli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yo‘nalishlarga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raqslar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laparlar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aytishuvlar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askiyalar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janrlardagi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20136" y="6381328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419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51384" y="332656"/>
            <a:ext cx="10945216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o‘yinlari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qadriyatlar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timsoli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ajdodlardan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meros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kelayotgan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Kurashchilar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yinlari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pkari-uloq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Dorboz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ustidagi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hazil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aytishuvlar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Tosh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Arqon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sinash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Harakatli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163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51384" y="332656"/>
            <a:ext cx="10945216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so‘zlanayotgan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bajarilganini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	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4759" y="2096852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3789040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4759" y="5229200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43872" y="3537012"/>
            <a:ext cx="2376264" cy="13681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44272" y="2132856"/>
            <a:ext cx="3168352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(m)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44980" y="3789040"/>
            <a:ext cx="316764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616280" y="5301208"/>
            <a:ext cx="3024336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>
            <a:stCxn id="3" idx="3"/>
            <a:endCxn id="6" idx="1"/>
          </p:cNvCxnSpPr>
          <p:nvPr/>
        </p:nvCxnSpPr>
        <p:spPr>
          <a:xfrm>
            <a:off x="3337087" y="2528900"/>
            <a:ext cx="1606785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3"/>
            <a:endCxn id="6" idx="1"/>
          </p:cNvCxnSpPr>
          <p:nvPr/>
        </p:nvCxnSpPr>
        <p:spPr>
          <a:xfrm>
            <a:off x="3359696" y="4221088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3"/>
            <a:endCxn id="6" idx="1"/>
          </p:cNvCxnSpPr>
          <p:nvPr/>
        </p:nvCxnSpPr>
        <p:spPr>
          <a:xfrm flipV="1">
            <a:off x="3337087" y="4221088"/>
            <a:ext cx="1606785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6" idx="3"/>
            <a:endCxn id="7" idx="1"/>
          </p:cNvCxnSpPr>
          <p:nvPr/>
        </p:nvCxnSpPr>
        <p:spPr>
          <a:xfrm flipV="1">
            <a:off x="7320136" y="2528900"/>
            <a:ext cx="1224136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6" idx="3"/>
          </p:cNvCxnSpPr>
          <p:nvPr/>
        </p:nvCxnSpPr>
        <p:spPr>
          <a:xfrm>
            <a:off x="7320136" y="422108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6" idx="3"/>
            <a:endCxn id="9" idx="1"/>
          </p:cNvCxnSpPr>
          <p:nvPr/>
        </p:nvCxnSpPr>
        <p:spPr>
          <a:xfrm>
            <a:off x="7320136" y="4221088"/>
            <a:ext cx="1296144" cy="1476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3503712" y="1268760"/>
            <a:ext cx="5040560" cy="61206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63030" y="6453916"/>
            <a:ext cx="4709634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14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4759" y="2096852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3789040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4759" y="5229200"/>
            <a:ext cx="2952328" cy="8640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43872" y="3537012"/>
            <a:ext cx="2376264" cy="13681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44272" y="2132856"/>
            <a:ext cx="345638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(k)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28146" y="3825044"/>
            <a:ext cx="3472510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544272" y="5265204"/>
            <a:ext cx="3456384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>
            <a:stCxn id="3" idx="3"/>
            <a:endCxn id="6" idx="1"/>
          </p:cNvCxnSpPr>
          <p:nvPr/>
        </p:nvCxnSpPr>
        <p:spPr>
          <a:xfrm>
            <a:off x="3337087" y="2528900"/>
            <a:ext cx="1606785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3"/>
            <a:endCxn id="6" idx="1"/>
          </p:cNvCxnSpPr>
          <p:nvPr/>
        </p:nvCxnSpPr>
        <p:spPr>
          <a:xfrm>
            <a:off x="3359696" y="4221088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3"/>
            <a:endCxn id="6" idx="1"/>
          </p:cNvCxnSpPr>
          <p:nvPr/>
        </p:nvCxnSpPr>
        <p:spPr>
          <a:xfrm flipV="1">
            <a:off x="3337087" y="4221088"/>
            <a:ext cx="1606785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6" idx="3"/>
            <a:endCxn id="7" idx="1"/>
          </p:cNvCxnSpPr>
          <p:nvPr/>
        </p:nvCxnSpPr>
        <p:spPr>
          <a:xfrm flipV="1">
            <a:off x="7320136" y="2528900"/>
            <a:ext cx="1224136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6" idx="3"/>
          </p:cNvCxnSpPr>
          <p:nvPr/>
        </p:nvCxnSpPr>
        <p:spPr>
          <a:xfrm>
            <a:off x="7320136" y="422108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6" idx="3"/>
            <a:endCxn id="9" idx="1"/>
          </p:cNvCxnSpPr>
          <p:nvPr/>
        </p:nvCxnSpPr>
        <p:spPr>
          <a:xfrm>
            <a:off x="7320136" y="4221088"/>
            <a:ext cx="1224136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3503712" y="1268760"/>
            <a:ext cx="5040560" cy="61206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88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548045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анимация китобчалар\FB_IMG_16018756357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3" y="2204864"/>
            <a:ext cx="3384376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анимация китобчалар\FB_IMG_16018756357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455" y="2174478"/>
            <a:ext cx="3384376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Шестиугольник 3"/>
          <p:cNvSpPr/>
          <p:nvPr/>
        </p:nvSpPr>
        <p:spPr>
          <a:xfrm>
            <a:off x="3914312" y="2348880"/>
            <a:ext cx="4680520" cy="792088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3359696" y="3463641"/>
            <a:ext cx="4680520" cy="792088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urmat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3647729" y="4581128"/>
            <a:ext cx="5125501" cy="792088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suhbatlashmoq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>
            <a:off x="3215680" y="5592607"/>
            <a:ext cx="4680520" cy="792088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18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10737</TotalTime>
  <Words>446</Words>
  <Application>Microsoft Office PowerPoint</Application>
  <PresentationFormat>Произвольный</PresentationFormat>
  <Paragraphs>136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833</cp:revision>
  <dcterms:created xsi:type="dcterms:W3CDTF">2020-08-03T09:44:14Z</dcterms:created>
  <dcterms:modified xsi:type="dcterms:W3CDTF">2020-12-21T15:12:47Z</dcterms:modified>
</cp:coreProperties>
</file>