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28" r:id="rId3"/>
    <p:sldId id="329" r:id="rId4"/>
    <p:sldId id="330" r:id="rId5"/>
    <p:sldId id="331" r:id="rId6"/>
    <p:sldId id="332" r:id="rId7"/>
    <p:sldId id="335" r:id="rId8"/>
    <p:sldId id="334" r:id="rId9"/>
    <p:sldId id="333" r:id="rId10"/>
    <p:sldId id="336" r:id="rId11"/>
    <p:sldId id="337" r:id="rId12"/>
    <p:sldId id="338" r:id="rId13"/>
    <p:sldId id="339" r:id="rId14"/>
    <p:sldId id="340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28B28-5EBC-4C56-93D7-7DAAA68324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6EADF-0943-4FC7-8B97-44D34A0798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3FA59-9234-412E-BF97-9B4B78B5ED9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3146A-E75F-42CC-A8D1-42AE206DB56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B15D5-6868-4535-B74C-BDC4D8551E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B4360-F91C-4997-AF08-1F7B51225E0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887780" y="2689476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847528" y="1700808"/>
            <a:ext cx="64087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(2-dars)</a:t>
            </a:r>
          </a:p>
          <a:p>
            <a:pPr algn="ctr"/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</p:txBody>
      </p:sp>
      <p:pic>
        <p:nvPicPr>
          <p:cNvPr id="1026" name="Picture 2" descr="C:\Users\akosh\Desktop\онлайн дарс\bahorgi ishlar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076" y="2358981"/>
            <a:ext cx="3135484" cy="246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21855"/>
              </p:ext>
            </p:extLst>
          </p:nvPr>
        </p:nvGraphicFramePr>
        <p:xfrm>
          <a:off x="335360" y="1412776"/>
          <a:ext cx="11521281" cy="2468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40427"/>
                <a:gridCol w="3840427"/>
                <a:gridCol w="3840427"/>
              </a:tblGrid>
              <a:tr h="576064"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eslagan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edim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eslagan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edik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eslagan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eding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eslagan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edingiz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eslagan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eslagan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edilar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24852"/>
              </p:ext>
            </p:extLst>
          </p:nvPr>
        </p:nvGraphicFramePr>
        <p:xfrm>
          <a:off x="335360" y="4077072"/>
          <a:ext cx="11521281" cy="2468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40427"/>
                <a:gridCol w="3840427"/>
                <a:gridCol w="3840427"/>
              </a:tblGrid>
              <a:tr h="576064"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hurmat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hurmat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hurmat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hurmat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hurmat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hurmat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12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739827"/>
              </p:ext>
            </p:extLst>
          </p:nvPr>
        </p:nvGraphicFramePr>
        <p:xfrm>
          <a:off x="335360" y="1412776"/>
          <a:ext cx="11521281" cy="2468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92288"/>
                <a:gridCol w="4248472"/>
                <a:gridCol w="4680521"/>
              </a:tblGrid>
              <a:tr h="576064"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Birlik</a:t>
                      </a:r>
                      <a:r>
                        <a:rPr lang="en-US" sz="3600" dirty="0" smtClean="0"/>
                        <a:t> 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Ko‘plik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suhbatlashganman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suhbatlashganmiz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suhbatlashgansan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suhbatlashgansiz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suhbatlashgan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suhbatlashganlar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910180"/>
              </p:ext>
            </p:extLst>
          </p:nvPr>
        </p:nvGraphicFramePr>
        <p:xfrm>
          <a:off x="335360" y="4077072"/>
          <a:ext cx="11521281" cy="2468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92288"/>
                <a:gridCol w="4176464"/>
                <a:gridCol w="4752529"/>
              </a:tblGrid>
              <a:tr h="576064"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Birlik</a:t>
                      </a:r>
                      <a:r>
                        <a:rPr lang="en-US" sz="3600" dirty="0" smtClean="0"/>
                        <a:t> 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Ko‘plik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edim</a:t>
                      </a:r>
                      <a:r>
                        <a:rPr lang="en-US" sz="3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edik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eding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edingiz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gapirgan</a:t>
                      </a:r>
                      <a:r>
                        <a:rPr lang="en-US" sz="3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edilar</a:t>
                      </a:r>
                      <a:endParaRPr lang="ru-RU" sz="3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19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548045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7524" y="2348880"/>
            <a:ext cx="5170404" cy="16561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2323" y="4725144"/>
            <a:ext cx="5185605" cy="16561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xotiralarini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72063" y="2361846"/>
            <a:ext cx="5139333" cy="16561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72063" y="4725144"/>
            <a:ext cx="5139334" cy="16561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xotiralarini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663952" y="2672916"/>
            <a:ext cx="792088" cy="1008112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707560" y="5049180"/>
            <a:ext cx="792088" cy="1008112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24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4644" y="1412776"/>
            <a:ext cx="5170404" cy="23042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qadrlash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2323" y="4293096"/>
            <a:ext cx="5185605" cy="208823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bobomdek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85450" y="1484784"/>
            <a:ext cx="5139333" cy="22322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qadrlash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72063" y="4293096"/>
            <a:ext cx="5139334" cy="208823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bobomdek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653359" y="2181826"/>
            <a:ext cx="792088" cy="1008112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737845" y="4833156"/>
            <a:ext cx="792088" cy="1008112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59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uyushtirilgan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ko‘katlardan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tansiq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undirib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maysasidan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chuchvara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somsa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Otchopar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21-mart dam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faxriylari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sovg‘a-salomlar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ulashiladi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4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8012" y="1539929"/>
            <a:ext cx="10011999" cy="24651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o‘tkazasiz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анимация китобчалар\FB_IMG_1601875693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4293095"/>
            <a:ext cx="3672408" cy="217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анимация китобчалар\FB_IMG_1601875693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4293095"/>
            <a:ext cx="3744416" cy="217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анимация китобчалар\FB_IMG_1601875693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240504"/>
            <a:ext cx="3783632" cy="217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5676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61538" y="2012045"/>
            <a:ext cx="4580892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7537" y="2924944"/>
            <a:ext cx="4104456" cy="107640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2374" y="4293096"/>
            <a:ext cx="4104456" cy="10081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661538" y="5445224"/>
            <a:ext cx="4580892" cy="11521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824192" y="4221088"/>
            <a:ext cx="4104456" cy="10801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bajardingiz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824192" y="2924944"/>
            <a:ext cx="4104456" cy="107156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akosh\Desktop\онлайн дарс\bahorgi ishlar\images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751" y="303779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13" grpId="0" animBg="1"/>
      <p:bldP spid="14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osh\Desktop\онлайн дарс\navroz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192" y="1298946"/>
            <a:ext cx="2900152" cy="249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navroz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59"/>
            <a:ext cx="2910430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kosh\Desktop\онлайн дарс\navroz\Без названия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268757"/>
            <a:ext cx="2700908" cy="252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kosh\Desktop\онлайн дарс\navroz\Без названия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076" y="1298947"/>
            <a:ext cx="2916932" cy="249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kosh\Desktop\онлайн дарс\navroz\Без названия (3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059536"/>
            <a:ext cx="291043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kosh\Desktop\онлайн дарс\navroz\Без названия (4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076" y="4059535"/>
            <a:ext cx="2916932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kosh\Desktop\онлайн дарс\navroz\Без названия (15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554" y="4059536"/>
            <a:ext cx="293179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kosh\Desktop\онлайн дарс\navroz\Без названия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1" y="4059536"/>
            <a:ext cx="2623440" cy="255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49027" y="6669940"/>
            <a:ext cx="479564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37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51384" y="332656"/>
            <a:ext cx="10945216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qadriyatlar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yinlari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qadriyatlar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xalqning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tadbirlaridan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z,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hayit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ylar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marosimlar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kurashsiz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pkarisiz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uloq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poygasiz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yinlarisiz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tmagan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 Ali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raqslar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laparlar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aytishuvlar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askiyalar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janrlardagi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38132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41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51384" y="332656"/>
            <a:ext cx="10945216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qadriyatlar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ajdodlardan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Kurashchilar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yinlari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pkari-uloq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Dorboz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aytishuvlar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Tosh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16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51384" y="332656"/>
            <a:ext cx="10945216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so‘zlanayotgan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	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759" y="2096852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3789040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4759" y="5229200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43872" y="3537012"/>
            <a:ext cx="2376264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44272" y="2132856"/>
            <a:ext cx="3168352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(m)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44980" y="3789040"/>
            <a:ext cx="3167644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16280" y="5301208"/>
            <a:ext cx="302433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3" idx="3"/>
            <a:endCxn id="6" idx="1"/>
          </p:cNvCxnSpPr>
          <p:nvPr/>
        </p:nvCxnSpPr>
        <p:spPr>
          <a:xfrm>
            <a:off x="3337087" y="2528900"/>
            <a:ext cx="1606785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3"/>
            <a:endCxn id="6" idx="1"/>
          </p:cNvCxnSpPr>
          <p:nvPr/>
        </p:nvCxnSpPr>
        <p:spPr>
          <a:xfrm>
            <a:off x="3359696" y="4221088"/>
            <a:ext cx="15841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3"/>
            <a:endCxn id="6" idx="1"/>
          </p:cNvCxnSpPr>
          <p:nvPr/>
        </p:nvCxnSpPr>
        <p:spPr>
          <a:xfrm flipV="1">
            <a:off x="3337087" y="4221088"/>
            <a:ext cx="1606785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3"/>
            <a:endCxn id="7" idx="1"/>
          </p:cNvCxnSpPr>
          <p:nvPr/>
        </p:nvCxnSpPr>
        <p:spPr>
          <a:xfrm flipV="1">
            <a:off x="7320136" y="2528900"/>
            <a:ext cx="1224136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6" idx="3"/>
          </p:cNvCxnSpPr>
          <p:nvPr/>
        </p:nvCxnSpPr>
        <p:spPr>
          <a:xfrm>
            <a:off x="7320136" y="422108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3"/>
            <a:endCxn id="9" idx="1"/>
          </p:cNvCxnSpPr>
          <p:nvPr/>
        </p:nvCxnSpPr>
        <p:spPr>
          <a:xfrm>
            <a:off x="7320136" y="4221088"/>
            <a:ext cx="1296144" cy="14761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3503712" y="1268760"/>
            <a:ext cx="5040560" cy="61206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63030" y="6453916"/>
            <a:ext cx="470963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14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759" y="2096852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3789040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4759" y="5229200"/>
            <a:ext cx="295232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43872" y="3537012"/>
            <a:ext cx="2376264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44272" y="2132856"/>
            <a:ext cx="3456384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(k)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28146" y="3825044"/>
            <a:ext cx="3472510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44272" y="5265204"/>
            <a:ext cx="3456384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3" idx="3"/>
            <a:endCxn id="6" idx="1"/>
          </p:cNvCxnSpPr>
          <p:nvPr/>
        </p:nvCxnSpPr>
        <p:spPr>
          <a:xfrm>
            <a:off x="3337087" y="2528900"/>
            <a:ext cx="1606785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4" idx="3"/>
            <a:endCxn id="6" idx="1"/>
          </p:cNvCxnSpPr>
          <p:nvPr/>
        </p:nvCxnSpPr>
        <p:spPr>
          <a:xfrm>
            <a:off x="3359696" y="4221088"/>
            <a:ext cx="15841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3"/>
            <a:endCxn id="6" idx="1"/>
          </p:cNvCxnSpPr>
          <p:nvPr/>
        </p:nvCxnSpPr>
        <p:spPr>
          <a:xfrm flipV="1">
            <a:off x="3337087" y="4221088"/>
            <a:ext cx="1606785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3"/>
            <a:endCxn id="7" idx="1"/>
          </p:cNvCxnSpPr>
          <p:nvPr/>
        </p:nvCxnSpPr>
        <p:spPr>
          <a:xfrm flipV="1">
            <a:off x="7320136" y="2528900"/>
            <a:ext cx="1224136" cy="16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6" idx="3"/>
          </p:cNvCxnSpPr>
          <p:nvPr/>
        </p:nvCxnSpPr>
        <p:spPr>
          <a:xfrm>
            <a:off x="7320136" y="422108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3"/>
            <a:endCxn id="9" idx="1"/>
          </p:cNvCxnSpPr>
          <p:nvPr/>
        </p:nvCxnSpPr>
        <p:spPr>
          <a:xfrm>
            <a:off x="7320136" y="4221088"/>
            <a:ext cx="1224136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3503712" y="1268760"/>
            <a:ext cx="5040560" cy="61206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8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548045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анимация китобчалар\FB_IMG_16018756357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2204864"/>
            <a:ext cx="338437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анимация китобчалар\FB_IMG_16018756357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455" y="2174478"/>
            <a:ext cx="338437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Шестиугольник 3"/>
          <p:cNvSpPr/>
          <p:nvPr/>
        </p:nvSpPr>
        <p:spPr>
          <a:xfrm>
            <a:off x="3914312" y="2348880"/>
            <a:ext cx="4680520" cy="792088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3359696" y="3463641"/>
            <a:ext cx="4680520" cy="792088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3647729" y="4581128"/>
            <a:ext cx="5125501" cy="792088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3215680" y="5592607"/>
            <a:ext cx="4680520" cy="792088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8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10737</TotalTime>
  <Words>446</Words>
  <Application>Microsoft Office PowerPoint</Application>
  <PresentationFormat>Произвольный</PresentationFormat>
  <Paragraphs>136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833</cp:revision>
  <dcterms:created xsi:type="dcterms:W3CDTF">2020-08-03T09:44:14Z</dcterms:created>
  <dcterms:modified xsi:type="dcterms:W3CDTF">2020-12-21T15:12:47Z</dcterms:modified>
</cp:coreProperties>
</file>