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7D263-6BF2-4E4B-BAEF-F1BBD440007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7DCE6-3D8C-4E31-AD2A-67A53B4B49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5D67C-537D-499A-86FB-02724C00901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10D9E-09D2-4D0E-BC34-2E49306E0EC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7CC9D-A32A-4F04-A448-14E43FD48B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CF610-40BB-4349-8C56-7B80305E91D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63552" y="1700808"/>
            <a:ext cx="684076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udumlari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(1-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bo‘lishsizlik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</a:t>
            </a:r>
          </a:p>
        </p:txBody>
      </p:sp>
      <p:pic>
        <p:nvPicPr>
          <p:cNvPr id="11" name="Picture 2" descr="C:\Users\akosh\Desktop\онлайн дарс\taomlar\Без названия (3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38"/>
          <a:stretch/>
        </p:blipFill>
        <p:spPr bwMode="auto">
          <a:xfrm>
            <a:off x="8616280" y="2132856"/>
            <a:ext cx="2952328" cy="21602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940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432943"/>
              </p:ext>
            </p:extLst>
          </p:nvPr>
        </p:nvGraphicFramePr>
        <p:xfrm>
          <a:off x="335360" y="1340768"/>
          <a:ext cx="11584383" cy="2316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61461"/>
                <a:gridCol w="3861461"/>
                <a:gridCol w="3861461"/>
              </a:tblGrid>
              <a:tr h="558062"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bajardim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bajardik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bajarding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bajardingiz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</a:t>
                      </a:r>
                      <a:r>
                        <a:rPr lang="en-US" sz="32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bajardilar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555872"/>
              </p:ext>
            </p:extLst>
          </p:nvPr>
        </p:nvGraphicFramePr>
        <p:xfrm>
          <a:off x="335360" y="4077072"/>
          <a:ext cx="11584383" cy="2316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861461"/>
                <a:gridCol w="3861461"/>
                <a:gridCol w="3861461"/>
              </a:tblGrid>
              <a:tr h="558062"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yozdim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yozdik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yozding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yozdingiz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</a:t>
                      </a:r>
                      <a:r>
                        <a:rPr lang="en-US" sz="32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yozdilar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76120" y="645333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599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Matnlardagi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348880"/>
            <a:ext cx="11665296" cy="187220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4437112"/>
            <a:ext cx="11665296" cy="20162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Odiljon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tayyorlamadi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O‘qituvchimizning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maqtamadi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165066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96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287688" y="1268760"/>
            <a:ext cx="5040560" cy="7920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440088" y="4005064"/>
            <a:ext cx="5040560" cy="79208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3352" y="2924944"/>
            <a:ext cx="3176736" cy="720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72000" y="2924944"/>
            <a:ext cx="3176736" cy="720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28248" y="2924944"/>
            <a:ext cx="3176736" cy="720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o‘ydilar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3352" y="5805264"/>
            <a:ext cx="2736304" cy="720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tayyorlamadi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431704" y="5805264"/>
            <a:ext cx="2516088" cy="720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bermadi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198060" y="5787490"/>
            <a:ext cx="2586572" cy="720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maqtamadi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16216" y="5805264"/>
            <a:ext cx="2516088" cy="7200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olmadi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 стрелкой 12"/>
          <p:cNvCxnSpPr>
            <a:stCxn id="3" idx="3"/>
          </p:cNvCxnSpPr>
          <p:nvPr/>
        </p:nvCxnSpPr>
        <p:spPr>
          <a:xfrm flipH="1">
            <a:off x="2207568" y="1944849"/>
            <a:ext cx="1818293" cy="8360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3" idx="4"/>
          </p:cNvCxnSpPr>
          <p:nvPr/>
        </p:nvCxnSpPr>
        <p:spPr>
          <a:xfrm>
            <a:off x="5807968" y="2060848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3" idx="5"/>
          </p:cNvCxnSpPr>
          <p:nvPr/>
        </p:nvCxnSpPr>
        <p:spPr>
          <a:xfrm>
            <a:off x="7590075" y="1944849"/>
            <a:ext cx="1890301" cy="692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4" idx="3"/>
          </p:cNvCxnSpPr>
          <p:nvPr/>
        </p:nvCxnSpPr>
        <p:spPr>
          <a:xfrm flipH="1">
            <a:off x="1851720" y="4681153"/>
            <a:ext cx="2326541" cy="908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4" idx="4"/>
          </p:cNvCxnSpPr>
          <p:nvPr/>
        </p:nvCxnSpPr>
        <p:spPr>
          <a:xfrm flipH="1">
            <a:off x="4943872" y="4797152"/>
            <a:ext cx="101649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4" idx="4"/>
          </p:cNvCxnSpPr>
          <p:nvPr/>
        </p:nvCxnSpPr>
        <p:spPr>
          <a:xfrm>
            <a:off x="5960368" y="4797152"/>
            <a:ext cx="128776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4" idx="5"/>
          </p:cNvCxnSpPr>
          <p:nvPr/>
        </p:nvCxnSpPr>
        <p:spPr>
          <a:xfrm>
            <a:off x="7742475" y="4681153"/>
            <a:ext cx="2174141" cy="908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248128" y="6472467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502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ota-onasi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qarindoshlari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diydorlashganlar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ariqlar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tozlanadi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bog‘-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rog‘lar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Mahallalarda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korxonalarda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maktablarda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umumxalq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qir-adirlarga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giyohlar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udumlaridan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pishiriladigan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taomlardir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chuchvara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374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5920" y="1556792"/>
            <a:ext cx="6336704" cy="43924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укувчилар расми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08945">
            <a:off x="917463" y="2398399"/>
            <a:ext cx="3781372" cy="3476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7837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Daraja-miqdor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birikmalari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05980" y="2384218"/>
            <a:ext cx="3832405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896201" y="2276872"/>
            <a:ext cx="4032448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benihoya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5980" y="3931861"/>
            <a:ext cx="3832405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05979" y="5445224"/>
            <a:ext cx="3832405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7896201" y="3780561"/>
            <a:ext cx="4032447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sof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896202" y="5445224"/>
            <a:ext cx="4015948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taomlar\images (2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3812" y="2397866"/>
            <a:ext cx="3096344" cy="3890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76120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9" grpId="0" animBg="1"/>
      <p:bldP spid="11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kosh\Desktop\онлайн дарс\taomlar\n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3" y="1196752"/>
            <a:ext cx="280321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taomlar\nav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664" y="1311051"/>
            <a:ext cx="3024336" cy="2477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taomlar\nauduu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2" y="1316620"/>
            <a:ext cx="2620516" cy="2472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taomlar\naud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4293096"/>
            <a:ext cx="2619375" cy="2319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taomlar\narv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548" y="4293097"/>
            <a:ext cx="2952328" cy="234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akosh\Desktop\онлайн дарс\taomlar\images (25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765" y="4293097"/>
            <a:ext cx="2784563" cy="229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kosh\Desktop\онлайн дарс\taomlar\udum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2" y="4293097"/>
            <a:ext cx="262051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C:\Users\akosh\Desktop\онлайн дарс\taomlar\nav.jpg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87"/>
          <a:stretch/>
        </p:blipFill>
        <p:spPr bwMode="auto">
          <a:xfrm>
            <a:off x="6263765" y="1340768"/>
            <a:ext cx="2784563" cy="24482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udumlari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504975" y="6669360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32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udumlari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boshlanishi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21-martda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birlashadi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uzayib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bog‘bonlar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parvarish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yuboradilar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uyg‘onadi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bayrami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nishonlaydilar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29018" y="6381908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55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–di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harakat-holatning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bajarilganini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tuslanadi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81908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88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4759" y="2096852"/>
            <a:ext cx="2952328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3789040"/>
            <a:ext cx="2952328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4759" y="5229200"/>
            <a:ext cx="2952328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43872" y="3537012"/>
            <a:ext cx="2376264" cy="13681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44272" y="2132856"/>
            <a:ext cx="266429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-di (m)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44980" y="3789040"/>
            <a:ext cx="266429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-di 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544272" y="5265204"/>
            <a:ext cx="266429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stCxn id="3" idx="3"/>
            <a:endCxn id="6" idx="1"/>
          </p:cNvCxnSpPr>
          <p:nvPr/>
        </p:nvCxnSpPr>
        <p:spPr>
          <a:xfrm>
            <a:off x="3337087" y="2528900"/>
            <a:ext cx="1606785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3"/>
            <a:endCxn id="6" idx="1"/>
          </p:cNvCxnSpPr>
          <p:nvPr/>
        </p:nvCxnSpPr>
        <p:spPr>
          <a:xfrm>
            <a:off x="3359696" y="4221088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3"/>
            <a:endCxn id="6" idx="1"/>
          </p:cNvCxnSpPr>
          <p:nvPr/>
        </p:nvCxnSpPr>
        <p:spPr>
          <a:xfrm flipV="1">
            <a:off x="3337087" y="4221088"/>
            <a:ext cx="1606785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3"/>
            <a:endCxn id="7" idx="1"/>
          </p:cNvCxnSpPr>
          <p:nvPr/>
        </p:nvCxnSpPr>
        <p:spPr>
          <a:xfrm flipV="1">
            <a:off x="7320136" y="2528900"/>
            <a:ext cx="1224136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6" idx="3"/>
          </p:cNvCxnSpPr>
          <p:nvPr/>
        </p:nvCxnSpPr>
        <p:spPr>
          <a:xfrm>
            <a:off x="7320136" y="422108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6" idx="3"/>
            <a:endCxn id="9" idx="1"/>
          </p:cNvCxnSpPr>
          <p:nvPr/>
        </p:nvCxnSpPr>
        <p:spPr>
          <a:xfrm>
            <a:off x="7320136" y="4221088"/>
            <a:ext cx="1224136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3503712" y="1268760"/>
            <a:ext cx="5040560" cy="61206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248128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199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4759" y="2096852"/>
            <a:ext cx="2952328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3789040"/>
            <a:ext cx="2952328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4759" y="5229200"/>
            <a:ext cx="2952328" cy="8640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43872" y="3537012"/>
            <a:ext cx="2376264" cy="13681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544272" y="2132856"/>
            <a:ext cx="266429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-di (k)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544980" y="3789040"/>
            <a:ext cx="266429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-di (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616280" y="5301208"/>
            <a:ext cx="2664296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dilar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/>
          <p:cNvCxnSpPr>
            <a:stCxn id="3" idx="3"/>
            <a:endCxn id="6" idx="1"/>
          </p:cNvCxnSpPr>
          <p:nvPr/>
        </p:nvCxnSpPr>
        <p:spPr>
          <a:xfrm>
            <a:off x="3337087" y="2528900"/>
            <a:ext cx="1606785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>
            <a:stCxn id="4" idx="3"/>
            <a:endCxn id="6" idx="1"/>
          </p:cNvCxnSpPr>
          <p:nvPr/>
        </p:nvCxnSpPr>
        <p:spPr>
          <a:xfrm>
            <a:off x="3359696" y="4221088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5" idx="3"/>
            <a:endCxn id="6" idx="1"/>
          </p:cNvCxnSpPr>
          <p:nvPr/>
        </p:nvCxnSpPr>
        <p:spPr>
          <a:xfrm flipV="1">
            <a:off x="3337087" y="4221088"/>
            <a:ext cx="1606785" cy="1440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3"/>
            <a:endCxn id="7" idx="1"/>
          </p:cNvCxnSpPr>
          <p:nvPr/>
        </p:nvCxnSpPr>
        <p:spPr>
          <a:xfrm flipV="1">
            <a:off x="7320136" y="2528900"/>
            <a:ext cx="1224136" cy="1692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>
            <a:stCxn id="6" idx="3"/>
          </p:cNvCxnSpPr>
          <p:nvPr/>
        </p:nvCxnSpPr>
        <p:spPr>
          <a:xfrm>
            <a:off x="7320136" y="422108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6" idx="3"/>
            <a:endCxn id="9" idx="1"/>
          </p:cNvCxnSpPr>
          <p:nvPr/>
        </p:nvCxnSpPr>
        <p:spPr>
          <a:xfrm>
            <a:off x="7320136" y="4221088"/>
            <a:ext cx="1296144" cy="1476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3503712" y="1268760"/>
            <a:ext cx="5040560" cy="612068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176120" y="645333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60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2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odamchalar\FB_IMG_16008901424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2348880"/>
            <a:ext cx="3291830" cy="415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odamchalar\FB_IMG_16008901424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2115" y="2348880"/>
            <a:ext cx="3291830" cy="415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4079776" y="2348880"/>
            <a:ext cx="4320480" cy="64807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003350" y="3149352"/>
            <a:ext cx="4320480" cy="7116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115199" y="4869160"/>
            <a:ext cx="4320480" cy="7116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093102" y="4005064"/>
            <a:ext cx="4320480" cy="7116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060351" y="5793110"/>
            <a:ext cx="4320480" cy="71169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tushunmoq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20136" y="648299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96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287379"/>
              </p:ext>
            </p:extLst>
          </p:nvPr>
        </p:nvGraphicFramePr>
        <p:xfrm>
          <a:off x="335360" y="1340768"/>
          <a:ext cx="11584383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1461"/>
                <a:gridCol w="3861461"/>
                <a:gridCol w="3861461"/>
              </a:tblGrid>
              <a:tr h="558062"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o‘yladim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o‘yladik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o‘ylading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o‘yladingiz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</a:t>
                      </a:r>
                      <a:r>
                        <a:rPr lang="en-US" sz="32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o‘yladi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o‘yladilar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14364"/>
              </p:ext>
            </p:extLst>
          </p:nvPr>
        </p:nvGraphicFramePr>
        <p:xfrm>
          <a:off x="335360" y="4077072"/>
          <a:ext cx="11584383" cy="2316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61461"/>
                <a:gridCol w="3861461"/>
                <a:gridCol w="3861461"/>
              </a:tblGrid>
              <a:tr h="558062">
                <a:tc>
                  <a:txBody>
                    <a:bodyPr/>
                    <a:lstStyle/>
                    <a:p>
                      <a:pPr algn="ctr"/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Birlik</a:t>
                      </a:r>
                      <a:r>
                        <a:rPr lang="en-US" sz="32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tayyorladim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tayyorladik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tayyorlading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tayyorladingiz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</a:t>
                      </a:r>
                      <a:r>
                        <a:rPr lang="en-US" sz="3200" b="1" baseline="0" dirty="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shaxs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tayyorladi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tayyorladilar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104112" y="645333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789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10652</TotalTime>
  <Words>331</Words>
  <Application>Microsoft Office PowerPoint</Application>
  <PresentationFormat>Произвольный</PresentationFormat>
  <Paragraphs>126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826</cp:revision>
  <dcterms:created xsi:type="dcterms:W3CDTF">2020-08-03T09:44:14Z</dcterms:created>
  <dcterms:modified xsi:type="dcterms:W3CDTF">2020-12-21T14:57:48Z</dcterms:modified>
</cp:coreProperties>
</file>