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328" r:id="rId3"/>
    <p:sldId id="333" r:id="rId4"/>
    <p:sldId id="332" r:id="rId5"/>
    <p:sldId id="331" r:id="rId6"/>
    <p:sldId id="334" r:id="rId7"/>
    <p:sldId id="335" r:id="rId8"/>
    <p:sldId id="336" r:id="rId9"/>
    <p:sldId id="337" r:id="rId10"/>
    <p:sldId id="338" r:id="rId11"/>
    <p:sldId id="340" r:id="rId12"/>
    <p:sldId id="339" r:id="rId13"/>
    <p:sldId id="341" r:id="rId14"/>
    <p:sldId id="342" r:id="rId15"/>
    <p:sldId id="343" r:id="rId16"/>
    <p:sldId id="295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3B338-3E85-46E9-9DFE-6608FFDFF9F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94136-1688-41C5-B5B7-166EDED98E9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78B59-33DA-4039-84F6-C2C7D29D00F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B5BBE-8164-4EB6-A09B-A5DED0075B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609F0-5CCD-441D-AED0-47908153621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E9363-6BAA-431C-8B36-D0FFCFADAD6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207568" y="2589895"/>
            <a:ext cx="56185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укувчилар расми\images (3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232" y="1988840"/>
            <a:ext cx="3495524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Ozarbayjon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oshxonasi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taomlarining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aksariyati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tovuq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go‘shtidan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tayyorlanadi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Urilgan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go‘shtdan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tayyorlanuvchi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ko‘proq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tarqalgan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Respublikaning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dengiz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ko‘l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daryolari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baliq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xillari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osetr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baliqlariga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boydir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taomlarning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tayyorlanishida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baliqlardan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foydalaniladi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Dasturxon</a:t>
            </a:r>
            <a:r>
              <a:rPr lang="ru-RU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ko‘kat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sabzavotlar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baqlajon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pomidor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bulg‘ori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karam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ismaloq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rediska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piyoz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lavlagi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bodring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yashil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loviya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boshqalarga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boydir</a:t>
            </a: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taomlarda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guruchdan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tayyorlangan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xilma-xil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kulinariyada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ishlatiladi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ziravorlardan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zaʼfaron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zira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dafna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yaprog‘i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kashnich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urug‘i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shuningdek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yalpiz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ukrop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tarxun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rayhon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zanjabil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kaklik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o‘tlaridan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foydalaniladi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965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kosh\Desktop\онлайн дарс\taomlar\z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1312596"/>
            <a:ext cx="3528392" cy="2548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kosh\Desktop\онлайн дарс\taomlar\sasa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76" y="1312597"/>
            <a:ext cx="3888432" cy="25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akosh\Desktop\онлайн дарс\taomlar\oso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40" y="1322117"/>
            <a:ext cx="3620120" cy="2538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akosh\Desktop\онлайн дарс\taomlar\oaar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008" y="4221088"/>
            <a:ext cx="3504736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C:\Users\akosh\Desktop\онлайн дарс\taomlar\ozar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76" y="4221088"/>
            <a:ext cx="3888432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C:\Users\akosh\Desktop\онлайн дарс\taomlar\aoas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40" y="4221088"/>
            <a:ext cx="3620120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85639" y="666994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3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Qiziqarli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topishmoqlar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6264696" cy="15121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Xomligida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iste’mol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qilinmaydi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qaynatilgach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tashlab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yuboriladi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8375" y="3140968"/>
            <a:ext cx="6264696" cy="15121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</a:t>
            </a:r>
            <a:r>
              <a:rPr lang="en-US" sz="3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qoringa</a:t>
            </a:r>
            <a:r>
              <a:rPr lang="en-US" sz="3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3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tuxum</a:t>
            </a:r>
            <a:r>
              <a:rPr lang="en-US" sz="3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yeyish</a:t>
            </a:r>
            <a:r>
              <a:rPr lang="en-US" sz="3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ru-RU" sz="3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8375" y="5013176"/>
            <a:ext cx="6264696" cy="15121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yashil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Gap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bormoqda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4232" y="1287383"/>
            <a:ext cx="3736032" cy="151216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Lavr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yaprog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84232" y="3140968"/>
            <a:ext cx="3736032" cy="151216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Keyingisi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to‘qroq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qoringa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yeyiladi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184232" y="5013176"/>
            <a:ext cx="3736032" cy="151216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doskasi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7032104" y="1467403"/>
            <a:ext cx="792088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7032104" y="3320988"/>
            <a:ext cx="792088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7104109" y="5193196"/>
            <a:ext cx="792088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5"/>
          </p:nvPr>
        </p:nvSpPr>
        <p:spPr>
          <a:xfrm>
            <a:off x="7457647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686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196752"/>
            <a:ext cx="11737304" cy="5400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qadri</a:t>
            </a:r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Sanobar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apil-tapil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almashtirib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oshxonaga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chopdi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oyisi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oshxonada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shoshib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tayyorlayotgan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Oyijon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tezroq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qornim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–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Sanobar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Dildora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ovqatim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bo‘lmagandi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Non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tokchada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murabbodan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yeya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–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Bu 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Sanobarga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yoqmadi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Non ham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ovqatmi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– deb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yarimta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kuchukka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xonasiga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Dildora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xafa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Chunki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qaytganligi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Sanobarning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dadasi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377943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77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737304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Dildora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voqealarni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Davron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Davron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aka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biroz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o‘ylanib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zo‘r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deb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Dildora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opaga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nimalarni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tushuntirdi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Sanobar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xuddi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kechagidek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almashtirdi-yu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oshxonaga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a’zolari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ukasi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Dilshod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dasturxon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tushlik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qilishayotgan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Sanobar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o‘tirdi-yu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oyisidan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sho‘rva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Sanobar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ozgina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dasturxondan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izlay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Ammo u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	</a:t>
            </a:r>
          </a:p>
          <a:p>
            <a:pPr algn="just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Sanobar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oyisidan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377943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182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737304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Oyisi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Sanobar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tugab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dadangga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non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yodidan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ko‘tarilibdi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men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xamirni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qordim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tashlab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yubormaganingda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yarimta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yedik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qolmadi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–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Sanobar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qolsalaringiz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edi-ku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–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Dildora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5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ham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ovqatmi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eding-ku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–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Sanobar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ishidan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pushaymon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yig‘lab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Dildora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qutida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Sanobarning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tushunmay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hayron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qadrini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yetishingni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–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dadasi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377943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255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99456" y="1743366"/>
            <a:ext cx="6480720" cy="35578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Daraja-miqdor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birikmalari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akosh\Desktop\онлайн дарс\укувчилар расми\images (3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8865">
            <a:off x="8139217" y="2256085"/>
            <a:ext cx="2629430" cy="3633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5980" y="1277144"/>
            <a:ext cx="11622668" cy="7837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G‘oyat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bag‘oyat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3395" y="2276872"/>
            <a:ext cx="4824536" cy="172819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G‘oyat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ulkan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89661" y="4509120"/>
            <a:ext cx="4824536" cy="172819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888088" y="2317198"/>
            <a:ext cx="4824536" cy="168786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Azimjon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aqlli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bola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872624" y="4509120"/>
            <a:ext cx="4824536" cy="172819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Nutqimizda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bag‘oyatda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77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harakat-holat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narsa-buyumlarning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noaniq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so‘rog‘iga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ozgina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019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ohista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astoydil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to‘satdan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chinakamiga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mardona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zo‘rg‘a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bolalarcha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ish-harakatning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bajarilishini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69615" y="6377943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256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g‘oyat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benihoya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qo‘shilib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darajasini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xursand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</a:t>
            </a:r>
          </a:p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g‘oyat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</a:t>
            </a:r>
          </a:p>
          <a:p>
            <a:pPr algn="ctr"/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77943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326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1-topshiriq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укувчилар расми\скачанные файлы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735" y="2564904"/>
            <a:ext cx="3312368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kosh\Desktop\онлайн дарс\укувчилар расми\скачанные файлы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7105" y="2564904"/>
            <a:ext cx="3312368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Куб 3"/>
          <p:cNvSpPr/>
          <p:nvPr/>
        </p:nvSpPr>
        <p:spPr>
          <a:xfrm>
            <a:off x="3969820" y="2420888"/>
            <a:ext cx="4680002" cy="720080"/>
          </a:xfrm>
          <a:prstGeom prst="cub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ohista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Куб 6"/>
          <p:cNvSpPr/>
          <p:nvPr/>
        </p:nvSpPr>
        <p:spPr>
          <a:xfrm>
            <a:off x="3955785" y="3528792"/>
            <a:ext cx="4680002" cy="692296"/>
          </a:xfrm>
          <a:prstGeom prst="cub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to‘satdan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Куб 7"/>
          <p:cNvSpPr/>
          <p:nvPr/>
        </p:nvSpPr>
        <p:spPr>
          <a:xfrm>
            <a:off x="3969820" y="4581128"/>
            <a:ext cx="4680002" cy="692296"/>
          </a:xfrm>
          <a:prstGeom prst="cub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astoydil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Куб 8"/>
          <p:cNvSpPr/>
          <p:nvPr/>
        </p:nvSpPr>
        <p:spPr>
          <a:xfrm>
            <a:off x="3955785" y="5589240"/>
            <a:ext cx="4680002" cy="692296"/>
          </a:xfrm>
          <a:prstGeom prst="cub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12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Куб 2"/>
          <p:cNvSpPr/>
          <p:nvPr/>
        </p:nvSpPr>
        <p:spPr>
          <a:xfrm>
            <a:off x="407368" y="1484784"/>
            <a:ext cx="11449272" cy="100811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Kiyik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o‘rmonga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…….    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ugurib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Куб 3"/>
          <p:cNvSpPr/>
          <p:nvPr/>
        </p:nvSpPr>
        <p:spPr>
          <a:xfrm>
            <a:off x="379748" y="2996952"/>
            <a:ext cx="11449272" cy="9361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Korxonaga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…………   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rahbar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Куб 4"/>
          <p:cNvSpPr/>
          <p:nvPr/>
        </p:nvSpPr>
        <p:spPr>
          <a:xfrm>
            <a:off x="407368" y="4293096"/>
            <a:ext cx="11449272" cy="9361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ishlarni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…………   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Куб 5"/>
          <p:cNvSpPr/>
          <p:nvPr/>
        </p:nvSpPr>
        <p:spPr>
          <a:xfrm>
            <a:off x="323092" y="5517232"/>
            <a:ext cx="11449272" cy="9361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Arava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yo‘lda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…………  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borardi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47928" y="1844824"/>
            <a:ext cx="2160240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ohista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27648" y="3356992"/>
            <a:ext cx="2448272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to‘satdan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63752" y="4653136"/>
            <a:ext cx="2448272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astoydil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56656" y="5877272"/>
            <a:ext cx="2079848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22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2-topshiriq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birikmalari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5" name="Picture 3" descr="C:\Users\akosh\Desktop\онлайн дарс\укувчилар расми\скачанные файлы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2501670"/>
            <a:ext cx="3024336" cy="380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akosh\Desktop\онлайн дарс\укувчилар расми\скачанные файлы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6280" y="2501670"/>
            <a:ext cx="3024336" cy="380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Блок-схема: сохраненные данные 3"/>
          <p:cNvSpPr/>
          <p:nvPr/>
        </p:nvSpPr>
        <p:spPr>
          <a:xfrm>
            <a:off x="3791744" y="2348880"/>
            <a:ext cx="4752528" cy="864096"/>
          </a:xfrm>
          <a:prstGeom prst="flowChartOnlineStorag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сохраненные данные 7"/>
          <p:cNvSpPr/>
          <p:nvPr/>
        </p:nvSpPr>
        <p:spPr>
          <a:xfrm>
            <a:off x="3791744" y="3429000"/>
            <a:ext cx="4666938" cy="864096"/>
          </a:xfrm>
          <a:prstGeom prst="flowChartOnlineStorag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Блок-схема: сохраненные данные 8"/>
          <p:cNvSpPr/>
          <p:nvPr/>
        </p:nvSpPr>
        <p:spPr>
          <a:xfrm>
            <a:off x="3791744" y="4509120"/>
            <a:ext cx="4666938" cy="864096"/>
          </a:xfrm>
          <a:prstGeom prst="flowChartOnlineStorag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o‘p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Блок-схема: сохраненные данные 9"/>
          <p:cNvSpPr/>
          <p:nvPr/>
        </p:nvSpPr>
        <p:spPr>
          <a:xfrm>
            <a:off x="3791744" y="5589240"/>
            <a:ext cx="4760912" cy="864096"/>
          </a:xfrm>
          <a:prstGeom prst="flowChartOnlineStorag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04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сохраненные данные 2"/>
          <p:cNvSpPr/>
          <p:nvPr/>
        </p:nvSpPr>
        <p:spPr>
          <a:xfrm>
            <a:off x="479376" y="1374727"/>
            <a:ext cx="8208912" cy="1118169"/>
          </a:xfrm>
          <a:prstGeom prst="flowChartOnlineStorag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сохраненные данные 4"/>
          <p:cNvSpPr/>
          <p:nvPr/>
        </p:nvSpPr>
        <p:spPr>
          <a:xfrm>
            <a:off x="3215680" y="2796558"/>
            <a:ext cx="8568952" cy="1118169"/>
          </a:xfrm>
          <a:prstGeom prst="flowChartOnlineStorag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Bemorlarning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ko‘pchiligi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сохраненные данные 5"/>
          <p:cNvSpPr/>
          <p:nvPr/>
        </p:nvSpPr>
        <p:spPr>
          <a:xfrm>
            <a:off x="983432" y="4149080"/>
            <a:ext cx="9361040" cy="1118169"/>
          </a:xfrm>
          <a:prstGeom prst="flowChartOnlineStorag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yutuqlarga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erishadi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сохраненные данные 6"/>
          <p:cNvSpPr/>
          <p:nvPr/>
        </p:nvSpPr>
        <p:spPr>
          <a:xfrm>
            <a:off x="2999656" y="5480773"/>
            <a:ext cx="8208912" cy="1116579"/>
          </a:xfrm>
          <a:prstGeom prst="flowChartOnlineStorag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rohatga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erishib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457647" y="666994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492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10416</TotalTime>
  <Words>813</Words>
  <Application>Microsoft Office PowerPoint</Application>
  <PresentationFormat>Произвольный</PresentationFormat>
  <Paragraphs>102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805</cp:revision>
  <dcterms:created xsi:type="dcterms:W3CDTF">2020-08-03T09:44:14Z</dcterms:created>
  <dcterms:modified xsi:type="dcterms:W3CDTF">2020-12-21T14:19:58Z</dcterms:modified>
</cp:coreProperties>
</file>