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8" r:id="rId3"/>
    <p:sldId id="333" r:id="rId4"/>
    <p:sldId id="332" r:id="rId5"/>
    <p:sldId id="331" r:id="rId6"/>
    <p:sldId id="334" r:id="rId7"/>
    <p:sldId id="335" r:id="rId8"/>
    <p:sldId id="336" r:id="rId9"/>
    <p:sldId id="337" r:id="rId10"/>
    <p:sldId id="338" r:id="rId11"/>
    <p:sldId id="340" r:id="rId12"/>
    <p:sldId id="339" r:id="rId13"/>
    <p:sldId id="341" r:id="rId14"/>
    <p:sldId id="342" r:id="rId15"/>
    <p:sldId id="343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3B338-3E85-46E9-9DFE-6608FFDFF9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4136-1688-41C5-B5B7-166EDED98E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8B59-33DA-4039-84F6-C2C7D29D00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5BBE-8164-4EB6-A09B-A5DED0075B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609F0-5CCD-441D-AED0-4790815362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E9363-6BAA-431C-8B36-D0FFCFADAD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207568" y="2589895"/>
            <a:ext cx="5618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укувчилар расми\images (3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988840"/>
            <a:ext cx="349552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Ozarbayjon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oshxonasi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aksariyati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tovuq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go‘shtidan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tayyorlanadi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Urilgan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go‘shtdan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tayyorlanuvchi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Respublikaning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dengiz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ko‘l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xillari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osetr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baliqlariga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boydir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taomlarning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tayyorlanishida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baliqlardan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</a:t>
            </a:r>
            <a:r>
              <a:rPr lang="ru-RU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ko‘kat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sabzavotlar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baqlajon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pomidor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bulg‘ori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ismaloq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turp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rediska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piyoz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lavlagi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bodring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loviya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boshqalarga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boydir</a:t>
            </a:r>
            <a:r>
              <a:rPr lang="ru-RU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guruchdan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xilma-xil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kulinariyada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Taomlarda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ziravorlardan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zaʼfaron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dafna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yaprog‘i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kashnich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urug‘i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yalpiz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ukrop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tarxun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rayhon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zanjabil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kaklik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o‘tlaridan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6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kosh\Desktop\онлайн дарс\taomlar\z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1312596"/>
            <a:ext cx="3528392" cy="254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kosh\Desktop\онлайн дарс\taomlar\sas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1312597"/>
            <a:ext cx="3888432" cy="254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kosh\Desktop\онлайн дарс\taomlar\os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322117"/>
            <a:ext cx="3620120" cy="25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kosh\Desktop\онлайн дарс\taomlar\oaa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8" y="4221088"/>
            <a:ext cx="350473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akosh\Desktop\онлайн дарс\taomlar\oz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221088"/>
            <a:ext cx="388843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akosh\Desktop\онлайн дарс\taomlar\aoa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221088"/>
            <a:ext cx="362012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topishmoqlar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6264696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Xomligida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iste’mol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qilinmaydi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qaynatilgach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8375" y="3140968"/>
            <a:ext cx="6264696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qoringa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tuxum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yeyish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375" y="5013176"/>
            <a:ext cx="6264696" cy="1512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Gap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bormoqda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84232" y="1287383"/>
            <a:ext cx="373603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Lavr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84232" y="3140968"/>
            <a:ext cx="373603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Keyingisi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to‘qroq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qoringa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yeyiladi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4232" y="5013176"/>
            <a:ext cx="3736032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doskasi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032104" y="1467403"/>
            <a:ext cx="79208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032104" y="3320988"/>
            <a:ext cx="79208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04109" y="5193196"/>
            <a:ext cx="79208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457647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196752"/>
            <a:ext cx="11737304" cy="54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</a:t>
            </a:r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apil-tapil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shoshib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tayyorlayotgan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Oyijon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tezroq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Non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tokchada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murabbodan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yeya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Bu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yoqmadi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Non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kuchukka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xonasiga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xafa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qaytganligi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o‘ylanib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deb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xuddi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kechagidek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almashtirdi-yu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Dilshod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tushlik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qilishayotgan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o‘tirdi-yu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sho‘rva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narsani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Ammo u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737304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Oyisi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dadangga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ko‘tarilibdi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men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xamirni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qordim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yubormaganingda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yedik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qolmadi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qolsalaringiz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edi-ku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5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ham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ovqatmi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eding-ku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ishidan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pushaymon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yig‘lab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yubordi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ozdan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Dildora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qutida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Sanobarning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tushunmay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hayron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sening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qadrini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anglab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yetishingni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istagan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–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dadasi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25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9456" y="1743366"/>
            <a:ext cx="6480720" cy="3557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Daraja-miqdor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укувчилар расми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8865">
            <a:off x="8139217" y="2256085"/>
            <a:ext cx="2629430" cy="363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bag‘oyat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3395" y="2276872"/>
            <a:ext cx="4824536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9661" y="4509120"/>
            <a:ext cx="4824536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88088" y="2317198"/>
            <a:ext cx="4824536" cy="16878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Azimjon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aqlli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72624" y="4509120"/>
            <a:ext cx="4824536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Nutqimizda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bag‘oyatda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harakat-holat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noaniq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ozgina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chinakamiga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zo‘rg‘a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ish-harakatning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bajarilishini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9615" y="6377943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25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nihoyatda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benihoya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darajasini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g‘oyat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algn="ctr"/>
            <a:endParaRPr lang="en-US" sz="36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7794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укувчилар расми\скачанные файлы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35" y="2564904"/>
            <a:ext cx="331236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укувчилар расми\скачанные файлы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105" y="2564904"/>
            <a:ext cx="331236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Куб 3"/>
          <p:cNvSpPr/>
          <p:nvPr/>
        </p:nvSpPr>
        <p:spPr>
          <a:xfrm>
            <a:off x="3969820" y="2420888"/>
            <a:ext cx="4680002" cy="720080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>
            <a:off x="3955785" y="3528792"/>
            <a:ext cx="4680002" cy="692296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3969820" y="4581128"/>
            <a:ext cx="4680002" cy="692296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уб 8"/>
          <p:cNvSpPr/>
          <p:nvPr/>
        </p:nvSpPr>
        <p:spPr>
          <a:xfrm>
            <a:off x="3955785" y="5589240"/>
            <a:ext cx="4680002" cy="692296"/>
          </a:xfrm>
          <a:prstGeom prst="cub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2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уб 2"/>
          <p:cNvSpPr/>
          <p:nvPr/>
        </p:nvSpPr>
        <p:spPr>
          <a:xfrm>
            <a:off x="407368" y="1484784"/>
            <a:ext cx="11449272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Kiyik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o‘rmonga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…….    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ugurib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379748" y="2996952"/>
            <a:ext cx="11449272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Korxonaga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 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rahbar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407368" y="4293096"/>
            <a:ext cx="11449272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 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323092" y="5517232"/>
            <a:ext cx="11449272" cy="9361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Arava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yo‘lda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…………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borardi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47928" y="1844824"/>
            <a:ext cx="216024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ohista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7648" y="3356992"/>
            <a:ext cx="244827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to‘satdan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63752" y="4653136"/>
            <a:ext cx="244827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astoydil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56656" y="5877272"/>
            <a:ext cx="2079848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2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birikmalari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akosh\Desktop\онлайн дарс\укувчилар расми\скачанные файлы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2501670"/>
            <a:ext cx="3024336" cy="38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kosh\Desktop\онлайн дарс\укувчилар расми\скачанные файлы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501670"/>
            <a:ext cx="3024336" cy="380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сохраненные данные 3"/>
          <p:cNvSpPr/>
          <p:nvPr/>
        </p:nvSpPr>
        <p:spPr>
          <a:xfrm>
            <a:off x="3791744" y="2348880"/>
            <a:ext cx="4752528" cy="86409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сохраненные данные 7"/>
          <p:cNvSpPr/>
          <p:nvPr/>
        </p:nvSpPr>
        <p:spPr>
          <a:xfrm>
            <a:off x="3791744" y="3429000"/>
            <a:ext cx="4666938" cy="86409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3791744" y="4509120"/>
            <a:ext cx="4666938" cy="86409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сохраненные данные 9"/>
          <p:cNvSpPr/>
          <p:nvPr/>
        </p:nvSpPr>
        <p:spPr>
          <a:xfrm>
            <a:off x="3791744" y="5589240"/>
            <a:ext cx="4760912" cy="864096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4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сохраненные данные 2"/>
          <p:cNvSpPr/>
          <p:nvPr/>
        </p:nvSpPr>
        <p:spPr>
          <a:xfrm>
            <a:off x="479376" y="1374727"/>
            <a:ext cx="8208912" cy="1118169"/>
          </a:xfrm>
          <a:prstGeom prst="flowChartOnline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сохраненные данные 4"/>
          <p:cNvSpPr/>
          <p:nvPr/>
        </p:nvSpPr>
        <p:spPr>
          <a:xfrm>
            <a:off x="3215680" y="2796558"/>
            <a:ext cx="8568952" cy="1118169"/>
          </a:xfrm>
          <a:prstGeom prst="flowChartOnlineStorag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Bemorlarning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ko‘pchiligi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сохраненные данные 5"/>
          <p:cNvSpPr/>
          <p:nvPr/>
        </p:nvSpPr>
        <p:spPr>
          <a:xfrm>
            <a:off x="983432" y="4149080"/>
            <a:ext cx="9361040" cy="1118169"/>
          </a:xfrm>
          <a:prstGeom prst="flowChartOnline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yutuqlarga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сохраненные данные 6"/>
          <p:cNvSpPr/>
          <p:nvPr/>
        </p:nvSpPr>
        <p:spPr>
          <a:xfrm>
            <a:off x="2999656" y="5480773"/>
            <a:ext cx="8208912" cy="1116579"/>
          </a:xfrm>
          <a:prstGeom prst="flowChartOnline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rohatga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457647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10416</TotalTime>
  <Words>813</Words>
  <Application>Microsoft Office PowerPoint</Application>
  <PresentationFormat>Произвольный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805</cp:revision>
  <dcterms:created xsi:type="dcterms:W3CDTF">2020-08-03T09:44:14Z</dcterms:created>
  <dcterms:modified xsi:type="dcterms:W3CDTF">2020-12-21T14:19:58Z</dcterms:modified>
</cp:coreProperties>
</file>