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AAC15-CF9B-4296-A7BC-AE54ED0F68D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76392-1EAC-484B-8A0F-C7A8FD08C0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2F8F8-485C-4BFA-BA3C-15BA3BA9BB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41789-8A50-4AB4-950C-FBCDAD5A34A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5A63C-1A18-4986-A5D1-B1933764DA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79B87-DB93-4516-8A94-D7C7CB71D62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07568" y="1844824"/>
            <a:ext cx="561856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(3-dars)</a:t>
            </a:r>
          </a:p>
          <a:p>
            <a:pPr algn="ctr"/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1" name="Picture 2" descr="C:\Users\akosh\Desktop\онлайн дарс\taomlar\p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173" y="1844824"/>
            <a:ext cx="327058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593288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348880"/>
            <a:ext cx="1159328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qo‘yilmaydi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221360"/>
            <a:ext cx="1159328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mastavani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yoqtiramiz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019" y="4077072"/>
            <a:ext cx="11587621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Norinni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dasturxonga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to‘g‘ralgan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ishtahani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5732" y="5013176"/>
            <a:ext cx="1162090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732" y="5877272"/>
            <a:ext cx="1162090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olovni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pasaytirish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8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32-конечная звезда 2"/>
          <p:cNvSpPr/>
          <p:nvPr/>
        </p:nvSpPr>
        <p:spPr>
          <a:xfrm>
            <a:off x="407368" y="1268760"/>
            <a:ext cx="5184576" cy="1872208"/>
          </a:xfrm>
          <a:prstGeom prst="star3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damlab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2-конечная звезда 3"/>
          <p:cNvSpPr/>
          <p:nvPr/>
        </p:nvSpPr>
        <p:spPr>
          <a:xfrm>
            <a:off x="6744072" y="1268760"/>
            <a:ext cx="5184576" cy="1872208"/>
          </a:xfrm>
          <a:prstGeom prst="star3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yoqtiramiz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32-конечная звезда 4"/>
          <p:cNvSpPr/>
          <p:nvPr/>
        </p:nvSpPr>
        <p:spPr>
          <a:xfrm>
            <a:off x="3512096" y="2852936"/>
            <a:ext cx="5184576" cy="1944216"/>
          </a:xfrm>
          <a:prstGeom prst="star3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to‘g‘ralgan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32-конечная звезда 5"/>
          <p:cNvSpPr/>
          <p:nvPr/>
        </p:nvSpPr>
        <p:spPr>
          <a:xfrm>
            <a:off x="407368" y="4437112"/>
            <a:ext cx="5184576" cy="2088232"/>
          </a:xfrm>
          <a:prstGeom prst="star3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32-конечная звезда 6"/>
          <p:cNvSpPr/>
          <p:nvPr/>
        </p:nvSpPr>
        <p:spPr>
          <a:xfrm>
            <a:off x="6716265" y="4421803"/>
            <a:ext cx="5184576" cy="2088232"/>
          </a:xfrm>
          <a:prstGeom prst="star3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pasaytirish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17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Hoy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yeysizmi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Achchiq-chuchuk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pomidorni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moshkichirini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Hazillashyaptilar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darrov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g‘alati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yeyishlaring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45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sabzavot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Ko‘rdinglarmi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g‘o‘za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band.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azamatlar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tashlanglar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-chi!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Sabzisiz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piyozdog‘siz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moshkichiri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pomidor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yuborasizlar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xafa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bo‘lishmadi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aytgandek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sersabzi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piyozdog‘li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moshkichirini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pomidorlarni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to‘yib-to‘yib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7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taomlar\pl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1589581"/>
            <a:ext cx="2160240" cy="196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kosh\Desktop\онлайн дарс\taomlar\pli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4725144"/>
            <a:ext cx="2232248" cy="171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kosh\Desktop\онлайн дарс\taomlar\pol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526" y="4725144"/>
            <a:ext cx="2232248" cy="171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kosh\Desktop\онлайн дарс\taomlar\pol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3774" y="1592796"/>
            <a:ext cx="222885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575720" y="1592796"/>
            <a:ext cx="5256584" cy="2844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bag‘oyat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681818" y="2204864"/>
            <a:ext cx="4766110" cy="1512168"/>
          </a:xfrm>
          <a:prstGeom prst="plaqu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681818" y="4760656"/>
            <a:ext cx="4766110" cy="1512168"/>
          </a:xfrm>
          <a:prstGeom prst="plaqu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6528048" y="2213248"/>
            <a:ext cx="4752528" cy="1512168"/>
          </a:xfrm>
          <a:prstGeom prst="plaqu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ko‘rmaganiga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6456040" y="4725144"/>
            <a:ext cx="4976936" cy="1512168"/>
          </a:xfrm>
          <a:prstGeom prst="plaqu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7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akosh\Desktop\онлайн дарс\taomlar\pal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884" y="1268760"/>
            <a:ext cx="285750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taomlar\p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278281"/>
            <a:ext cx="2619375" cy="243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taomlar\pl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1325906"/>
            <a:ext cx="2827015" cy="239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taomlar\pli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0" y="4005064"/>
            <a:ext cx="2827015" cy="2500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taomlar\plluu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217" y="4005065"/>
            <a:ext cx="2827015" cy="2521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kosh\Desktop\онлайн дарс\taomlar\pl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87" y="4005065"/>
            <a:ext cx="2799333" cy="2531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kosh\Desktop\онлайн дарс\taomlar\plu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4005065"/>
            <a:ext cx="2827015" cy="253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akosh\Desktop\онлайн дарс\taomlar\pluuu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82" y="1254791"/>
            <a:ext cx="2827015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08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taomining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196752"/>
            <a:ext cx="11737304" cy="5400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ru-RU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taomlardan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aniqlanishi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Baʼzi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manbalarga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koʻra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palovning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tayyorlanish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uslubi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eramizdan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II—III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asrlarda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orolida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guruchni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dimlash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uslubi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Keyinroq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goʻsht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masalliqlar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qoʻshilishni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yorqin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namoyandalaridan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Ming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IX—X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qoʻlyozmalarida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bayramona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taomligi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maʼlumotlar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oshxonasining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xonadonda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toʻy-hashamlarda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davlatlarida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isteʼmol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4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benihoya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32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737304" cy="4608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pishirdingmi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pishirdim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masalliqlarni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ketma-ketlikni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onajonimga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kartoshka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pishirganim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o‘rgatyaptilar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0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791744" y="2348880"/>
            <a:ext cx="4536504" cy="720080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3791744" y="3212976"/>
            <a:ext cx="4536504" cy="720080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3791744" y="4077072"/>
            <a:ext cx="4536504" cy="720080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3791744" y="5013176"/>
            <a:ext cx="4536504" cy="720080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3791744" y="5877272"/>
            <a:ext cx="4536504" cy="720080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" descr="C:\Users\akosh\Desktop\онлайн дарс\укувчилар расми\images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3032237"/>
            <a:ext cx="2799928" cy="2809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kosh\Desktop\онлайн дарс\укувчилар расми\images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3068960"/>
            <a:ext cx="2799928" cy="2809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77255" y="6453916"/>
            <a:ext cx="46954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89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1412776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48128" y="1412776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360" y="2564904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3645024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5360" y="4797152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5360" y="5805264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48128" y="2492896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248128" y="3645024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248128" y="4797152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238256" y="5831167"/>
            <a:ext cx="468052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Benihoya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5420308" y="1571646"/>
            <a:ext cx="1368152" cy="50405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420308" y="2665125"/>
            <a:ext cx="1368152" cy="50405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5420308" y="3789040"/>
            <a:ext cx="1368152" cy="50405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5420308" y="4869160"/>
            <a:ext cx="1368152" cy="50405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5420308" y="5913276"/>
            <a:ext cx="1368152" cy="50405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15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335360" y="1412776"/>
            <a:ext cx="4824536" cy="1584176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Nargiza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271549" y="4869160"/>
            <a:ext cx="4824536" cy="1584176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3345886" y="3162285"/>
            <a:ext cx="5516996" cy="1584176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7104112" y="1412776"/>
            <a:ext cx="4824536" cy="1584176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7099438" y="4904030"/>
            <a:ext cx="4824536" cy="1584176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benihoya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71829" y="6453916"/>
            <a:ext cx="470083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88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10350</TotalTime>
  <Words>653</Words>
  <Application>Microsoft Office PowerPoint</Application>
  <PresentationFormat>Произвольный</PresentationFormat>
  <Paragraphs>103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800</cp:revision>
  <dcterms:created xsi:type="dcterms:W3CDTF">2020-08-03T09:44:14Z</dcterms:created>
  <dcterms:modified xsi:type="dcterms:W3CDTF">2020-12-21T14:12:30Z</dcterms:modified>
</cp:coreProperties>
</file>