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328" r:id="rId3"/>
    <p:sldId id="329" r:id="rId4"/>
    <p:sldId id="330" r:id="rId5"/>
    <p:sldId id="331" r:id="rId6"/>
    <p:sldId id="332" r:id="rId7"/>
    <p:sldId id="333" r:id="rId8"/>
    <p:sldId id="334" r:id="rId9"/>
    <p:sldId id="335" r:id="rId10"/>
    <p:sldId id="336" r:id="rId11"/>
    <p:sldId id="337" r:id="rId12"/>
    <p:sldId id="338" r:id="rId13"/>
    <p:sldId id="339" r:id="rId14"/>
    <p:sldId id="295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62" autoAdjust="0"/>
  </p:normalViewPr>
  <p:slideViewPr>
    <p:cSldViewPr>
      <p:cViewPr varScale="1">
        <p:scale>
          <a:sx n="70" d="100"/>
          <a:sy n="70" d="100"/>
        </p:scale>
        <p:origin x="-684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D01F3-2D5F-4077-A0E1-17995990B27E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C6A21-B709-4353-9969-09739FF70B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882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3"/>
            <a:ext cx="103632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2" y="3840480"/>
            <a:ext cx="853440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AAC15-CF9B-4296-A7BC-AE54ED0F68D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098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3"/>
            <a:ext cx="10435757" cy="219612"/>
          </a:xfrm>
        </p:spPr>
        <p:txBody>
          <a:bodyPr lIns="0" tIns="0" rIns="0" bIns="0"/>
          <a:lstStyle>
            <a:lvl1pPr>
              <a:defRPr sz="1427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76392-1EAC-484B-8A0F-C7A8FD08C03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50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2F8F8-485C-4BFA-BA3C-15BA3BA9BBF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031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41789-8A50-4AB4-950C-FBCDAD5A34A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654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5A63C-1A18-4986-A5D1-B1933764DA1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337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9" y="1133193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140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355" y="150406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14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7"/>
            <a:ext cx="10920096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1"/>
            <a:ext cx="1043575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3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3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79B87-DB93-4516-8A94-D7C7CB71D62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3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128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524000" y="332656"/>
            <a:ext cx="9144000" cy="615553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000" dirty="0" err="1" smtClean="0"/>
              <a:t>O‘zbek</a:t>
            </a:r>
            <a:r>
              <a:rPr lang="en-US" sz="4000" dirty="0" smtClean="0"/>
              <a:t> </a:t>
            </a:r>
            <a:r>
              <a:rPr lang="en-US" sz="4000" dirty="0" err="1" smtClean="0"/>
              <a:t>tili</a:t>
            </a:r>
            <a:endParaRPr lang="ru-RU" sz="4000" dirty="0"/>
          </a:p>
        </p:txBody>
      </p:sp>
      <p:sp>
        <p:nvSpPr>
          <p:cNvPr id="6" name="object 6"/>
          <p:cNvSpPr/>
          <p:nvPr/>
        </p:nvSpPr>
        <p:spPr>
          <a:xfrm>
            <a:off x="1199456" y="2564904"/>
            <a:ext cx="576064" cy="1808315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grpSp>
        <p:nvGrpSpPr>
          <p:cNvPr id="8" name="object 27"/>
          <p:cNvGrpSpPr/>
          <p:nvPr/>
        </p:nvGrpSpPr>
        <p:grpSpPr>
          <a:xfrm>
            <a:off x="10344472" y="188640"/>
            <a:ext cx="1368152" cy="792087"/>
            <a:chOff x="4686759" y="212868"/>
            <a:chExt cx="634365" cy="634365"/>
          </a:xfrm>
        </p:grpSpPr>
        <p:sp>
          <p:nvSpPr>
            <p:cNvPr id="9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r>
                <a:rPr lang="ru-RU" sz="4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6-</a:t>
              </a:r>
              <a:r>
                <a:rPr lang="en-US" sz="40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sinf</a:t>
              </a:r>
              <a:r>
                <a:rPr lang="en-US" sz="4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207568" y="1844824"/>
            <a:ext cx="5618564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ctr"/>
            <a:r>
              <a:rPr lang="en-US" sz="4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Milliy</a:t>
            </a:r>
            <a:r>
              <a:rPr lang="en-US" sz="4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taomlar</a:t>
            </a:r>
            <a:endParaRPr lang="en-US" sz="44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(3-dars)</a:t>
            </a:r>
          </a:p>
          <a:p>
            <a:pPr algn="ctr"/>
            <a:endParaRPr lang="en-US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Holat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daraja</a:t>
            </a: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32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miqdor</a:t>
            </a:r>
            <a:endParaRPr lang="en-US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ravishlari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pic>
        <p:nvPicPr>
          <p:cNvPr id="11" name="Picture 2" descr="C:\Users\akosh\Desktop\онлайн дарс\taomlar\p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9173" y="1844824"/>
            <a:ext cx="3270583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13631" y="6453916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9-mashq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593288" cy="9361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Daraja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miqdor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ravishlarini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bog‘langan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ko‘chiring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2348880"/>
            <a:ext cx="11593288" cy="72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Palov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damlab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qo‘yilmaydi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chunki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guruch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ezilib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ketadi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3352" y="3221360"/>
            <a:ext cx="11593288" cy="72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onam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pishirgan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mastavani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yoqtiramiz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9019" y="4077072"/>
            <a:ext cx="11587621" cy="72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Norinni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dasturxonga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tortish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oldidan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ustiga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picha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to‘g‘ralgan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piyoz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qo‘yilsa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ishtahani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ochadi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5732" y="5013176"/>
            <a:ext cx="11620908" cy="72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qozonga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qalash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adirdan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o‘tin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kelishdi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5732" y="5877272"/>
            <a:ext cx="11620908" cy="72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Sho‘rva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qaynab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chiqishi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olovni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biroz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pasaytirish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5"/>
          </p:nvPr>
        </p:nvSpPr>
        <p:spPr>
          <a:xfrm>
            <a:off x="7169615" y="6377943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289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32-конечная звезда 2"/>
          <p:cNvSpPr/>
          <p:nvPr/>
        </p:nvSpPr>
        <p:spPr>
          <a:xfrm>
            <a:off x="407368" y="1268760"/>
            <a:ext cx="5184576" cy="1872208"/>
          </a:xfrm>
          <a:prstGeom prst="star32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damlab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32-конечная звезда 3"/>
          <p:cNvSpPr/>
          <p:nvPr/>
        </p:nvSpPr>
        <p:spPr>
          <a:xfrm>
            <a:off x="6744072" y="1268760"/>
            <a:ext cx="5184576" cy="1872208"/>
          </a:xfrm>
          <a:prstGeom prst="star32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yoqtiramiz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32-конечная звезда 4"/>
          <p:cNvSpPr/>
          <p:nvPr/>
        </p:nvSpPr>
        <p:spPr>
          <a:xfrm>
            <a:off x="3512096" y="2852936"/>
            <a:ext cx="5184576" cy="1944216"/>
          </a:xfrm>
          <a:prstGeom prst="star32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picha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to‘g‘ralgan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32-конечная звезда 5"/>
          <p:cNvSpPr/>
          <p:nvPr/>
        </p:nvSpPr>
        <p:spPr>
          <a:xfrm>
            <a:off x="407368" y="4437112"/>
            <a:ext cx="5184576" cy="2088232"/>
          </a:xfrm>
          <a:prstGeom prst="star32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o‘tin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32-конечная звезда 6"/>
          <p:cNvSpPr/>
          <p:nvPr/>
        </p:nvSpPr>
        <p:spPr>
          <a:xfrm>
            <a:off x="6716265" y="4421803"/>
            <a:ext cx="5184576" cy="2088232"/>
          </a:xfrm>
          <a:prstGeom prst="star32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biroz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pasaytirish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5"/>
          </p:nvPr>
        </p:nvSpPr>
        <p:spPr>
          <a:xfrm>
            <a:off x="7385639" y="6453916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175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532859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Shirin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palov</a:t>
            </a:r>
            <a:endParaRPr lang="en-US" sz="36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Tx/>
              <a:buChar char="-"/>
            </a:pP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Hoy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palov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yeysizmi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Achchiq-chuchuk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shirin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-da, -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Salim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aka.</a:t>
            </a:r>
          </a:p>
          <a:p>
            <a:pPr marL="457200" indent="-457200" algn="just">
              <a:buFontTx/>
              <a:buChar char="-"/>
            </a:pP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Hozir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pomidorni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qayerdan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– deb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hayron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bo‘lishdi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tol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tagida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o‘tirgan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 algn="just">
              <a:buFontTx/>
              <a:buChar char="-"/>
            </a:pP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Yeymiz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-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Hakim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457200" indent="-457200" algn="just">
              <a:buFontTx/>
              <a:buChar char="-"/>
            </a:pP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moshkichirini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yaxshi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ko‘raman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-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ahodir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 algn="just">
              <a:buFontTx/>
              <a:buChar char="-"/>
            </a:pP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Hazillashyaptilar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darrov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palovni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qayerdan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oladilar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–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birovi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Salim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aka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g‘alati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jilmaydi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just"/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tayyor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emas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Lekin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palov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yeyishlaring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 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13631" y="6377943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459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532859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en-US" sz="2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Salim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aka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bolalarni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sabzavot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ekilgan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yeriga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Ko‘rdinglarmi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Sabzi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piyozlarni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bosib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ketibdi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g‘o‘za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parvarishi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band.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azamatlar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o‘toq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tashlanglar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-chi!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Sabzisiz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palov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piyozdog‘siz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moshkichiri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bo‘lmaydi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Bu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yerni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ertagacha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o‘toq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bo‘lsanglar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indinga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pomidor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orasidagi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o‘tlarga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hujum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boshlab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yuborasizlar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Salim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akaning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hazilidan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xafa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bo‘lishmadi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Ertasi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darsdan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keyin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sinfdagi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bolalarni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polizga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boshlab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o‘tdan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nishona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qolmadi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kelib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yetildi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Salim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aka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aytgandek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sersabzi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palovni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piyozdog‘li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moshkichirini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mazali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pomidorlarni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to‘yib-to‘yib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yeyishdi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  </a:t>
            </a:r>
          </a:p>
          <a:p>
            <a:pPr algn="just"/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241623" y="6377943"/>
            <a:ext cx="4831041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778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95400" y="260648"/>
            <a:ext cx="11017224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 descr="C:\Users\akosh\Desktop\онлайн дарс\taomlar\pl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00" y="1589581"/>
            <a:ext cx="2160240" cy="1964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akosh\Desktop\онлайн дарс\taomlar\pli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7608" y="4725144"/>
            <a:ext cx="2232248" cy="1710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akosh\Desktop\онлайн дарс\taomlar\polv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1526" y="4725144"/>
            <a:ext cx="2232248" cy="1710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akosh\Desktop\онлайн дарс\taomlar\polo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3774" y="1592796"/>
            <a:ext cx="222885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575720" y="1592796"/>
            <a:ext cx="5256584" cy="28443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G‘oyat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nihoyatda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bag‘oyat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so‘zlari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ishtirokida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gaplar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13631" y="6453916"/>
            <a:ext cx="4831041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9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Avvalgi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darsda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o‘tilgan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5980" y="1277144"/>
            <a:ext cx="11622668" cy="5676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Miqdor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ravishlari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ishtirokida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Табличка 5"/>
          <p:cNvSpPr/>
          <p:nvPr/>
        </p:nvSpPr>
        <p:spPr>
          <a:xfrm>
            <a:off x="681818" y="2204864"/>
            <a:ext cx="4766110" cy="1512168"/>
          </a:xfrm>
          <a:prstGeom prst="plaqu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Mashinalar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Табличка 6"/>
          <p:cNvSpPr/>
          <p:nvPr/>
        </p:nvSpPr>
        <p:spPr>
          <a:xfrm>
            <a:off x="681818" y="4760656"/>
            <a:ext cx="4766110" cy="1512168"/>
          </a:xfrm>
          <a:prstGeom prst="plaqu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Bugun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darsda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kam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o‘quvchi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qatnashdi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Табличка 8"/>
          <p:cNvSpPr/>
          <p:nvPr/>
        </p:nvSpPr>
        <p:spPr>
          <a:xfrm>
            <a:off x="6528048" y="2213248"/>
            <a:ext cx="4752528" cy="1512168"/>
          </a:xfrm>
          <a:prstGeom prst="plaqu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Xolasini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ko‘rmaganiga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ancha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Табличка 10"/>
          <p:cNvSpPr/>
          <p:nvPr/>
        </p:nvSpPr>
        <p:spPr>
          <a:xfrm>
            <a:off x="6456040" y="4725144"/>
            <a:ext cx="4976936" cy="1512168"/>
          </a:xfrm>
          <a:prstGeom prst="plaqu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Ko‘plab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odamlar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ko‘chada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385639" y="6453916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771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6" grpId="0" animBg="1"/>
      <p:bldP spid="7" grpId="0" animBg="1"/>
      <p:bldP spid="9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Milliy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taomlar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1" name="Picture 3" descr="C:\Users\akosh\Desktop\онлайн дарс\taomlar\palo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6884" y="1268760"/>
            <a:ext cx="2857500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akosh\Desktop\онлайн дарс\taomlar\p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0016" y="1278281"/>
            <a:ext cx="2619375" cy="2438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akosh\Desktop\онлайн дарс\taomlar\pl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0336" y="1325906"/>
            <a:ext cx="2827015" cy="239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akosh\Desktop\онлайн дарс\taomlar\plii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0" y="4005064"/>
            <a:ext cx="2827015" cy="2500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akosh\Desktop\онлайн дарс\taomlar\plluu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3217" y="4005065"/>
            <a:ext cx="2827015" cy="2521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Users\akosh\Desktop\онлайн дарс\taomlar\plo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987" y="4005065"/>
            <a:ext cx="2799333" cy="2531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C:\Users\akosh\Desktop\онлайн дарс\taomlar\plu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0336" y="4005065"/>
            <a:ext cx="2827015" cy="2531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C:\Users\akosh\Desktop\онлайн дарс\taomlar\pluuu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182" y="1254791"/>
            <a:ext cx="2827015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457647" y="6525924"/>
            <a:ext cx="461501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088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Palov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osh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taomining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tarixi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196752"/>
            <a:ext cx="11737304" cy="5400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Ushbu</a:t>
            </a:r>
            <a:r>
              <a:rPr lang="ru-RU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taom</a:t>
            </a:r>
            <a:r>
              <a:rPr lang="ru-RU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ru-RU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</a:t>
            </a:r>
            <a:r>
              <a:rPr lang="ru-RU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qadimgi</a:t>
            </a:r>
            <a:r>
              <a:rPr lang="ru-RU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taomlardan</a:t>
            </a:r>
            <a:r>
              <a:rPr lang="ru-RU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</a:t>
            </a:r>
            <a:r>
              <a:rPr lang="ru-RU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boʻlib</a:t>
            </a:r>
            <a:r>
              <a:rPr lang="ru-RU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kelib</a:t>
            </a:r>
            <a:r>
              <a:rPr lang="ru-RU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chiqish</a:t>
            </a:r>
            <a:r>
              <a:rPr lang="ru-RU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payti</a:t>
            </a:r>
            <a:r>
              <a:rPr lang="ru-RU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joyi</a:t>
            </a:r>
            <a:r>
              <a:rPr lang="ru-RU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aniqlanishi</a:t>
            </a:r>
            <a:r>
              <a:rPr lang="ru-RU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qiyin</a:t>
            </a:r>
            <a:r>
              <a:rPr lang="ru-RU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hisoblanadi</a:t>
            </a:r>
            <a:r>
              <a:rPr lang="ru-RU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Baʼzi</a:t>
            </a:r>
            <a:r>
              <a:rPr lang="ru-RU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manbalarga</a:t>
            </a:r>
            <a:r>
              <a:rPr lang="ru-RU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koʻra</a:t>
            </a:r>
            <a:r>
              <a:rPr lang="ru-RU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palovning</a:t>
            </a:r>
            <a:r>
              <a:rPr lang="ru-RU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tayyorlanish</a:t>
            </a:r>
            <a:r>
              <a:rPr lang="ru-RU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uslubi</a:t>
            </a:r>
            <a:r>
              <a:rPr lang="ru-RU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eramizdan</a:t>
            </a:r>
            <a:r>
              <a:rPr lang="ru-RU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avvalgi</a:t>
            </a:r>
            <a:r>
              <a:rPr lang="ru-RU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II—III </a:t>
            </a:r>
            <a:r>
              <a:rPr lang="ru-RU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asrlarda</a:t>
            </a:r>
            <a:r>
              <a:rPr lang="ru-RU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qadimgi</a:t>
            </a:r>
            <a:r>
              <a:rPr lang="ru-RU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Yaqin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Sharq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ru-RU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rta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Osiyo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Hindiston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yarim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orolida</a:t>
            </a:r>
            <a:r>
              <a:rPr lang="ru-RU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tashkil</a:t>
            </a:r>
            <a:r>
              <a:rPr lang="ru-RU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topib</a:t>
            </a:r>
            <a:r>
              <a:rPr lang="ru-RU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kelgan</a:t>
            </a:r>
            <a:r>
              <a:rPr lang="ru-RU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Qadimda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Hindiston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yarim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orolida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guruchni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qaynatish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dimlash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uslubi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boshlangan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Keyinroq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qadimgi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Forslar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yurtida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goʻsht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boshqa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masalliqlar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qoʻshilishni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boshlagan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Olimlar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tarzda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palov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dunyoga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kelgan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deb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bilishadi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5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Qadimgi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arab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fors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adabiyotining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yorqin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namoyandalaridan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Ming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kecha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asarida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IX—X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asrlarning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qoʻlyozmalarida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palovning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bayramona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taomligi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haqida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maʼlumotlar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5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O‘zbekistonda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oʻzbekcha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palov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oʻzbek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oshxonasining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asosiy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taomlaridan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hisoblanib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xonadonda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toʻy-hashamlarda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dunyoning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boshqa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davlatlarida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sevib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isteʼmol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qilinadi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5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85639" y="6377943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43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360" y="1340768"/>
            <a:ext cx="11593288" cy="52565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g‘oyat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nihoyatda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benihoya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sifat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ravishlarga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qo‘shilib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kelib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belgining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darajasini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bildiradi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?,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darajada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so‘roqlariga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ctr"/>
            <a:endParaRPr lang="en-US" sz="4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xursand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bo‘lmoq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darajada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?)</a:t>
            </a:r>
          </a:p>
          <a:p>
            <a:pPr algn="ctr"/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g‘oyat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go‘zal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?)</a:t>
            </a:r>
          </a:p>
          <a:p>
            <a:pPr algn="ctr"/>
            <a:endParaRPr lang="en-US" sz="36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13631" y="6377943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326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6-topshiriq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5760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Suhbat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matnini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1988840"/>
            <a:ext cx="11737304" cy="46085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just">
              <a:buFontTx/>
              <a:buChar char="-"/>
            </a:pP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Qizlar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bilasizmi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kecha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men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sho‘rva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pishirdim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Sho‘rva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shirin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Dadam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maqtadilar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457200" indent="-457200" algn="just">
              <a:buFontTx/>
              <a:buChar char="-"/>
            </a:pP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pishirdingmi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yordam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berdilarmi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Tx/>
              <a:buChar char="-"/>
            </a:pP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o‘zim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pishirdim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onam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faqat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masalliqlarni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ajratib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berdilar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ketma-ketlikni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aytib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turdilar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 algn="just">
              <a:buFontTx/>
              <a:buChar char="-"/>
            </a:pP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onajonimga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sabzi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kartoshka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turaman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lekin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taom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pishirganim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yo‘q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 algn="just">
              <a:buFontTx/>
              <a:buChar char="-"/>
            </a:pP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ovqat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pishirishni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buvijonim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o‘rgatyaptilar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313631" y="6377943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07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8-mashq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9361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daraja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miqdor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ma’nosini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bildiruvchi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ishtirokida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ctr"/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Табличка 4"/>
          <p:cNvSpPr/>
          <p:nvPr/>
        </p:nvSpPr>
        <p:spPr>
          <a:xfrm>
            <a:off x="3791744" y="2348880"/>
            <a:ext cx="4536504" cy="720080"/>
          </a:xfrm>
          <a:prstGeom prst="plaqu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yaxshi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Табличка 5"/>
          <p:cNvSpPr/>
          <p:nvPr/>
        </p:nvSpPr>
        <p:spPr>
          <a:xfrm>
            <a:off x="3791744" y="3212976"/>
            <a:ext cx="4536504" cy="720080"/>
          </a:xfrm>
          <a:prstGeom prst="plaqu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sekin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Табличка 6"/>
          <p:cNvSpPr/>
          <p:nvPr/>
        </p:nvSpPr>
        <p:spPr>
          <a:xfrm>
            <a:off x="3791744" y="4077072"/>
            <a:ext cx="4536504" cy="720080"/>
          </a:xfrm>
          <a:prstGeom prst="plaqu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chiroyli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Табличка 7"/>
          <p:cNvSpPr/>
          <p:nvPr/>
        </p:nvSpPr>
        <p:spPr>
          <a:xfrm>
            <a:off x="3791744" y="5013176"/>
            <a:ext cx="4536504" cy="720080"/>
          </a:xfrm>
          <a:prstGeom prst="plaqu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baland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Табличка 8"/>
          <p:cNvSpPr/>
          <p:nvPr/>
        </p:nvSpPr>
        <p:spPr>
          <a:xfrm>
            <a:off x="3791744" y="5877272"/>
            <a:ext cx="4536504" cy="720080"/>
          </a:xfrm>
          <a:prstGeom prst="plaqu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keng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2" descr="C:\Users\akosh\Desktop\онлайн дарс\укувчилар расми\images (2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384" y="3032237"/>
            <a:ext cx="2799928" cy="2809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akosh\Desktop\онлайн дарс\укувчилар расми\images (2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304" y="3068960"/>
            <a:ext cx="2799928" cy="2809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77255" y="6453916"/>
            <a:ext cx="4695409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897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35360" y="1412776"/>
            <a:ext cx="4680520" cy="72008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Yaxshi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o‘qimoq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248128" y="1412776"/>
            <a:ext cx="4680520" cy="72008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yaxshi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o‘qimoq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35360" y="2564904"/>
            <a:ext cx="4680520" cy="72008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Sekin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yurmoq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35360" y="3645024"/>
            <a:ext cx="4680520" cy="72008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Chiroyli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ayol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35360" y="4797152"/>
            <a:ext cx="4680520" cy="72008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Baland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bino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35360" y="5805264"/>
            <a:ext cx="4680520" cy="72008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248128" y="2492896"/>
            <a:ext cx="4680520" cy="72008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Nihoyatda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sekin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yurmoq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248128" y="3645024"/>
            <a:ext cx="4680520" cy="72008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G‘oyatda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chiroyli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ayol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248128" y="4797152"/>
            <a:ext cx="4680520" cy="72008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baland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bino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238256" y="5831167"/>
            <a:ext cx="4680520" cy="72008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Benihoya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5420308" y="1571646"/>
            <a:ext cx="1368152" cy="504056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5420308" y="2665125"/>
            <a:ext cx="1368152" cy="504056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5420308" y="3789040"/>
            <a:ext cx="1368152" cy="504056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5420308" y="4869160"/>
            <a:ext cx="1368152" cy="504056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5420308" y="5913276"/>
            <a:ext cx="1368152" cy="504056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5"/>
          </p:nvPr>
        </p:nvSpPr>
        <p:spPr>
          <a:xfrm>
            <a:off x="7385639" y="6453916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157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Шестиугольник 3"/>
          <p:cNvSpPr/>
          <p:nvPr/>
        </p:nvSpPr>
        <p:spPr>
          <a:xfrm>
            <a:off x="335360" y="1412776"/>
            <a:ext cx="4824536" cy="1584176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Nargiza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hikoyani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yaxshi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Шестиугольник 4"/>
          <p:cNvSpPr/>
          <p:nvPr/>
        </p:nvSpPr>
        <p:spPr>
          <a:xfrm>
            <a:off x="271549" y="4869160"/>
            <a:ext cx="4824536" cy="1584176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Shaharda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baland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binolar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Шестиугольник 5"/>
          <p:cNvSpPr/>
          <p:nvPr/>
        </p:nvSpPr>
        <p:spPr>
          <a:xfrm>
            <a:off x="3345886" y="3162285"/>
            <a:ext cx="5516996" cy="1584176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Buvijonim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nihoyatda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chiroyli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ayol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Шестиугольник 6"/>
          <p:cNvSpPr/>
          <p:nvPr/>
        </p:nvSpPr>
        <p:spPr>
          <a:xfrm>
            <a:off x="7104112" y="1412776"/>
            <a:ext cx="4824536" cy="1584176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Mashinamiz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nihoyatda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sekin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Шестиугольник 7"/>
          <p:cNvSpPr/>
          <p:nvPr/>
        </p:nvSpPr>
        <p:spPr>
          <a:xfrm>
            <a:off x="7099438" y="4904030"/>
            <a:ext cx="4824536" cy="1584176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Uzoqdan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benihoya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ko‘rindi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371829" y="6453916"/>
            <a:ext cx="470083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884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10350</TotalTime>
  <Words>653</Words>
  <Application>Microsoft Office PowerPoint</Application>
  <PresentationFormat>Произвольный</PresentationFormat>
  <Paragraphs>103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Office Theme</vt:lpstr>
      <vt:lpstr>O‘zbek tili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akosh</cp:lastModifiedBy>
  <cp:revision>800</cp:revision>
  <dcterms:created xsi:type="dcterms:W3CDTF">2020-08-03T09:44:14Z</dcterms:created>
  <dcterms:modified xsi:type="dcterms:W3CDTF">2020-12-21T14:12:30Z</dcterms:modified>
</cp:coreProperties>
</file>