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8" r:id="rId3"/>
    <p:sldId id="329" r:id="rId4"/>
    <p:sldId id="331" r:id="rId5"/>
    <p:sldId id="330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9AEB-8297-4ECD-B24E-C47CA46589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9D05-1F36-4C14-9146-0C3E90ADBD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6C4F-CCCA-419E-A45C-AECA31522E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1279-7C02-4CFE-A879-DB3FCC589E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B7B3-C446-4DF2-B1AA-9F5D4B78F3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4EF3-59E7-4B80-ADF6-8A55D227D7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07568" y="1844824"/>
            <a:ext cx="561856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(2-dars)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miqdor-daraja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aomlar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936431"/>
            <a:ext cx="3240360" cy="24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0" y="1277144"/>
            <a:ext cx="11622668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0" y="1988840"/>
            <a:ext cx="5213956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yetishtirildi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3212976"/>
            <a:ext cx="5213956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ozroq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4437112"/>
            <a:ext cx="521395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qilibsiz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ahvol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yaxshilandi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5661248"/>
            <a:ext cx="521395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etagidagi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43423" y="1988840"/>
            <a:ext cx="5213956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4692" y="3212976"/>
            <a:ext cx="5213956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Charchadik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shekilli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09114" y="4437112"/>
            <a:ext cx="521395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9114" y="5661248"/>
            <a:ext cx="521395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O‘shandan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5639773" y="1916832"/>
            <a:ext cx="864096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5689223" y="3140968"/>
            <a:ext cx="864096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5689223" y="4365104"/>
            <a:ext cx="864096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5740698" y="5661248"/>
            <a:ext cx="864096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99456" y="1484784"/>
            <a:ext cx="3816424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92144" y="1465909"/>
            <a:ext cx="3816424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33389" y="2852936"/>
            <a:ext cx="38164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92144" y="2852936"/>
            <a:ext cx="38164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79848" y="4293096"/>
            <a:ext cx="381642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yaxshilandi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37" y="5661248"/>
            <a:ext cx="381642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uloqlar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94491" y="4293096"/>
            <a:ext cx="381642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4491" y="5661248"/>
            <a:ext cx="381642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447928" y="1628800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447928" y="2852936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47928" y="4365104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600328" y="5733256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6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0" y="1277144"/>
            <a:ext cx="11622668" cy="8557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 ta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7368" y="227687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toma-toma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368" y="371703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443711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4149" y="5229200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8826" y="6021288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368" y="299695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46218" y="227687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98868" y="227687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38428" y="3007906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46218" y="371703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so‘zlasa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38428" y="4437112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46218" y="5229200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74431" y="6021288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98868" y="3007906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98875" y="3754760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98875" y="4470746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98875" y="5194596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270524" y="6045099"/>
            <a:ext cx="362978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o‘lur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27448" y="1556792"/>
            <a:ext cx="9505056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127448" y="3356992"/>
            <a:ext cx="9505056" cy="1296144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79848" y="5157192"/>
            <a:ext cx="9505056" cy="129614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0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xilma-xil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taomlardandir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shirinliklar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murabbolar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rivojlangandir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hayratga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869160"/>
            <a:ext cx="2937389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749" y="4869160"/>
            <a:ext cx="2925409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158" y="4869160"/>
            <a:ext cx="2841172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330" y="4869160"/>
            <a:ext cx="2901547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абличка 4"/>
          <p:cNvSpPr/>
          <p:nvPr/>
        </p:nvSpPr>
        <p:spPr>
          <a:xfrm>
            <a:off x="1804054" y="1844824"/>
            <a:ext cx="8280920" cy="216024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yoqadigan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0" y="1988840"/>
            <a:ext cx="11622668" cy="4536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masalliqlar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ziravorlar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qovuriladi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qizarguncha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qovuriladi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tog‘ralgan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qovuriladi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olguncha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akosh\Desktop\онлайн дарс\taomlar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08" y="4293096"/>
            <a:ext cx="3644952" cy="22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taomlar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293096"/>
            <a:ext cx="3719189" cy="22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taomlar\images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293096"/>
            <a:ext cx="3760093" cy="22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taomlar\images (1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259868"/>
            <a:ext cx="3719189" cy="23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taomlar\images (1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17" y="1268760"/>
            <a:ext cx="363924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13284" y="3645024"/>
            <a:ext cx="844721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C:\Users\akosh\Desktop\онлайн дарс\taomlar\Без названия (9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878" y="1304148"/>
            <a:ext cx="3735007" cy="22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sari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lazzatli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sumalakxo‘rlikdan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marosim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latifalar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bo‘lgach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ishtirokchilari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childirma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xursandchilik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birdamlik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tarbiyalab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qo‘ni-qo‘shnilar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hovuchdan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shakllanganligi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tezroq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oldinroq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ivitib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ob-havo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buziladi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Bug‘doy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ob-havo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yaxshilanavermaydi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bug‘doyni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nobud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qilmaslik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choralarini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tavakkal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Qarangki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oqko‘ngil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xolis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yoqimli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to‘yimli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tanovul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0" y="1277144"/>
            <a:ext cx="11622668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taomlar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02" y="1988840"/>
            <a:ext cx="5695390" cy="27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taomlar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3789040"/>
            <a:ext cx="5645355" cy="27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7608168" y="1988840"/>
            <a:ext cx="3846374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117314" y="2132856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9376" y="5589240"/>
            <a:ext cx="3846374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583832" y="5733256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8"/>
            <a:ext cx="561662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taomlar\images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04" y="3501008"/>
            <a:ext cx="5801444" cy="30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/>
          <p:cNvSpPr/>
          <p:nvPr/>
        </p:nvSpPr>
        <p:spPr>
          <a:xfrm>
            <a:off x="6028018" y="1521919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682222" y="5733256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75792" y="5589240"/>
            <a:ext cx="3846374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78408" y="1377903"/>
            <a:ext cx="3846374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3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taomla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02935"/>
            <a:ext cx="5769024" cy="313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akosh\Desktop\онлайн дарс\taomlar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4"/>
          <a:stretch/>
        </p:blipFill>
        <p:spPr bwMode="auto">
          <a:xfrm>
            <a:off x="6456040" y="3429000"/>
            <a:ext cx="5497279" cy="31245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6269714" y="1584383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957840" y="5714437"/>
            <a:ext cx="134683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53482" y="5570421"/>
            <a:ext cx="3846374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Norin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752184" y="1339688"/>
            <a:ext cx="3846374" cy="1081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kabob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7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0932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10105</TotalTime>
  <Words>429</Words>
  <Application>Microsoft Office PowerPoint</Application>
  <PresentationFormat>Произвольный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781</cp:revision>
  <dcterms:created xsi:type="dcterms:W3CDTF">2020-08-03T09:44:14Z</dcterms:created>
  <dcterms:modified xsi:type="dcterms:W3CDTF">2020-12-21T13:52:06Z</dcterms:modified>
</cp:coreProperties>
</file>