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328" r:id="rId3"/>
    <p:sldId id="329" r:id="rId4"/>
    <p:sldId id="331" r:id="rId5"/>
    <p:sldId id="330" r:id="rId6"/>
    <p:sldId id="332" r:id="rId7"/>
    <p:sldId id="333" r:id="rId8"/>
    <p:sldId id="334" r:id="rId9"/>
    <p:sldId id="335" r:id="rId10"/>
    <p:sldId id="336" r:id="rId11"/>
    <p:sldId id="337" r:id="rId12"/>
    <p:sldId id="338" r:id="rId13"/>
    <p:sldId id="339" r:id="rId14"/>
    <p:sldId id="340" r:id="rId15"/>
    <p:sldId id="295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3" autoAdjust="0"/>
    <p:restoredTop sz="94662" autoAdjust="0"/>
  </p:normalViewPr>
  <p:slideViewPr>
    <p:cSldViewPr>
      <p:cViewPr varScale="1">
        <p:scale>
          <a:sx n="70" d="100"/>
          <a:sy n="70" d="100"/>
        </p:scale>
        <p:origin x="-684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FD01F3-2D5F-4077-A0E1-17995990B27E}" type="datetimeFigureOut">
              <a:rPr lang="ru-RU" smtClean="0"/>
              <a:t>21.12.2020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6C6A21-B709-4353-9969-09739FF70B2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882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639AEB-8297-4ECD-B24E-C47CA465899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098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 lIns="0" tIns="0" rIns="0" bIns="0"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9B9D05-1F36-4C14-9146-0C3E90ADBD1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504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356C4F-CCCA-419E-A45C-AECA31522EC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031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D51279-7C02-4CFE-A879-DB3FCC589E4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654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9B7B3-C446-4DF2-B1AA-9F5D4B78F36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337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9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5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7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3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 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614EF3-59E7-4B80-ADF6-8A55D227D78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12/21/2020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2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524000" y="332656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O‘zbek</a:t>
            </a:r>
            <a:r>
              <a:rPr lang="en-US" sz="4000" dirty="0" smtClean="0"/>
              <a:t> </a:t>
            </a:r>
            <a:r>
              <a:rPr lang="en-US" sz="4000" dirty="0" err="1" smtClean="0"/>
              <a:t>tili</a:t>
            </a:r>
            <a:endParaRPr lang="ru-RU" sz="4000" dirty="0"/>
          </a:p>
        </p:txBody>
      </p:sp>
      <p:sp>
        <p:nvSpPr>
          <p:cNvPr id="6" name="object 6"/>
          <p:cNvSpPr/>
          <p:nvPr/>
        </p:nvSpPr>
        <p:spPr>
          <a:xfrm>
            <a:off x="1199456" y="2564904"/>
            <a:ext cx="576064" cy="180831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344472" y="188640"/>
            <a:ext cx="1368152" cy="792087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6-</a:t>
              </a:r>
              <a:r>
                <a:rPr lang="en-US" sz="40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sinf</a:t>
              </a:r>
              <a:r>
                <a:rPr lang="en-US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2207568" y="1844824"/>
            <a:ext cx="5618564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ctr"/>
            <a:r>
              <a:rPr lang="en-US" sz="4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taomlar</a:t>
            </a:r>
            <a:endParaRPr lang="en-US" sz="44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(2-dars)</a:t>
            </a:r>
          </a:p>
          <a:p>
            <a:pPr algn="ctr"/>
            <a:endParaRPr lang="en-US"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miqdor-daraja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ravishlari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ctr"/>
            <a:endParaRPr lang="en-US" sz="4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akosh\Desktop\онлайн дарс\taomlar\Без названия (18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240" y="1936431"/>
            <a:ext cx="3240360" cy="243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13631" y="645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5-mashq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5980" y="1277144"/>
            <a:ext cx="11622668" cy="5676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ct val="150000"/>
              </a:lnSpc>
            </a:pP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bog‘langanini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5980" y="1988840"/>
            <a:ext cx="5213956" cy="8640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dalalarda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mo‘l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yetishtirildi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360" y="3212976"/>
            <a:ext cx="5213956" cy="8640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Taomga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ozroq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solish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5360" y="4437112"/>
            <a:ext cx="5213956" cy="86409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qilibsiz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ahvol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yaxshilandi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5360" y="5661248"/>
            <a:ext cx="5213956" cy="8640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etagidagi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qishloqlarda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buloqlar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743423" y="1988840"/>
            <a:ext cx="5213956" cy="8640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Dalalarda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mo‘l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714692" y="3212976"/>
            <a:ext cx="5213956" cy="8640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Charchadik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shekilli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dam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olaylik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709114" y="4437112"/>
            <a:ext cx="5213956" cy="86409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hammaga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yetadi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709114" y="5661248"/>
            <a:ext cx="5213956" cy="8640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O‘shandan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narsalar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o‘zgardi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Минус 11"/>
          <p:cNvSpPr/>
          <p:nvPr/>
        </p:nvSpPr>
        <p:spPr>
          <a:xfrm>
            <a:off x="5639773" y="1916832"/>
            <a:ext cx="864096" cy="1008112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Минус 12"/>
          <p:cNvSpPr/>
          <p:nvPr/>
        </p:nvSpPr>
        <p:spPr>
          <a:xfrm>
            <a:off x="5689223" y="3140968"/>
            <a:ext cx="864096" cy="1008112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Минус 13"/>
          <p:cNvSpPr/>
          <p:nvPr/>
        </p:nvSpPr>
        <p:spPr>
          <a:xfrm>
            <a:off x="5689223" y="4365104"/>
            <a:ext cx="864096" cy="1008112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Минус 14"/>
          <p:cNvSpPr/>
          <p:nvPr/>
        </p:nvSpPr>
        <p:spPr>
          <a:xfrm>
            <a:off x="5740698" y="5661248"/>
            <a:ext cx="864096" cy="1008112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5"/>
          </p:nvPr>
        </p:nvSpPr>
        <p:spPr>
          <a:xfrm>
            <a:off x="7457647" y="6525924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052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199456" y="1484784"/>
            <a:ext cx="3816424" cy="86409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mo‘l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392144" y="1465909"/>
            <a:ext cx="3816424" cy="86409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mo‘l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233389" y="2852936"/>
            <a:ext cx="3816424" cy="86409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392144" y="2852936"/>
            <a:ext cx="3816424" cy="86409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biroz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dam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olaylik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279848" y="4293096"/>
            <a:ext cx="3816424" cy="86409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ncha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yaxshilandi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293837" y="5661248"/>
            <a:ext cx="3816424" cy="864096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uloqlar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394491" y="4293096"/>
            <a:ext cx="3816424" cy="86409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394491" y="5661248"/>
            <a:ext cx="3816424" cy="864096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o‘zgardi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трелка вправо 10"/>
          <p:cNvSpPr/>
          <p:nvPr/>
        </p:nvSpPr>
        <p:spPr>
          <a:xfrm>
            <a:off x="5447928" y="1628800"/>
            <a:ext cx="1512168" cy="7200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5447928" y="2852936"/>
            <a:ext cx="1512168" cy="7200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5447928" y="4365104"/>
            <a:ext cx="1512168" cy="7200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5600328" y="5733256"/>
            <a:ext cx="1512168" cy="7200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Нижний колонтитул 14"/>
          <p:cNvSpPr>
            <a:spLocks noGrp="1"/>
          </p:cNvSpPr>
          <p:nvPr>
            <p:ph type="ftr" sz="quarter" idx="5"/>
          </p:nvPr>
        </p:nvSpPr>
        <p:spPr>
          <a:xfrm>
            <a:off x="7385639" y="6453916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4361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6-mashq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5980" y="1277144"/>
            <a:ext cx="11622668" cy="85571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ct val="150000"/>
              </a:lnSpc>
            </a:pP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 ta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maqol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07368" y="2276872"/>
            <a:ext cx="3629780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toma-toma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07368" y="3717032"/>
            <a:ext cx="3629780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o‘p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07368" y="4437112"/>
            <a:ext cx="3629780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24149" y="5229200"/>
            <a:ext cx="3629780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38826" y="6021288"/>
            <a:ext cx="3629780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o‘zla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07368" y="2996952"/>
            <a:ext cx="3629780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346218" y="2276872"/>
            <a:ext cx="3629780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298868" y="2276872"/>
            <a:ext cx="3629780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o‘zla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338428" y="3007906"/>
            <a:ext cx="3629780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so‘zni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346218" y="3717032"/>
            <a:ext cx="3629780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so‘zlasa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338428" y="4437112"/>
            <a:ext cx="3629780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346218" y="5229200"/>
            <a:ext cx="3629780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374431" y="6021288"/>
            <a:ext cx="3629780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bilgan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8298868" y="3007906"/>
            <a:ext cx="3629780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soz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8298875" y="3754760"/>
            <a:ext cx="3629780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8298875" y="4470746"/>
            <a:ext cx="3629780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8298875" y="5194596"/>
            <a:ext cx="3629780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270524" y="6045099"/>
            <a:ext cx="3629780" cy="50405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o‘lur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5"/>
          </p:nvPr>
        </p:nvSpPr>
        <p:spPr>
          <a:xfrm>
            <a:off x="7385639" y="6525924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749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ашивка 2"/>
          <p:cNvSpPr/>
          <p:nvPr/>
        </p:nvSpPr>
        <p:spPr>
          <a:xfrm>
            <a:off x="1127448" y="1556792"/>
            <a:ext cx="9505056" cy="1296144"/>
          </a:xfrm>
          <a:prstGeom prst="chevron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bo‘lur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ашивка 3"/>
          <p:cNvSpPr/>
          <p:nvPr/>
        </p:nvSpPr>
        <p:spPr>
          <a:xfrm>
            <a:off x="1127448" y="3356992"/>
            <a:ext cx="9505056" cy="1296144"/>
          </a:xfrm>
          <a:prstGeom prst="chevr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ko‘zla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ашивка 4"/>
          <p:cNvSpPr/>
          <p:nvPr/>
        </p:nvSpPr>
        <p:spPr>
          <a:xfrm>
            <a:off x="1279848" y="5157192"/>
            <a:ext cx="9505056" cy="1296144"/>
          </a:xfrm>
          <a:prstGeom prst="chevron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so‘zlasa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soz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5"/>
          </p:nvPr>
        </p:nvSpPr>
        <p:spPr>
          <a:xfrm>
            <a:off x="7313631" y="6453916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205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35360" y="1340768"/>
            <a:ext cx="11593288" cy="52565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taomlari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taomlari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shirin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xilma-xil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taomlardandir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madaniyatida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mehmonni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dasturxonga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shirinliklar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murabbolar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qo‘yish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shirin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taomlar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odatga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aylangan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odatlar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rivojlangandir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taomlaridan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ko‘pchiligi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sharqda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mashhurdir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taomlari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tayyorlash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dasturxonga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tortiq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etish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usullari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xalqlarini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hamisha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hayratga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13631" y="6377943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7966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60648"/>
            <a:ext cx="11017224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C:\Users\akosh\Desktop\онлайн дарс\taomlar\images (1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4869160"/>
            <a:ext cx="2937389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akosh\Desktop\онлайн дарс\taomlar\images (1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2749" y="4869160"/>
            <a:ext cx="2925409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akosh\Desktop\онлайн дарс\taomlar\images (1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8158" y="4869160"/>
            <a:ext cx="2841172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akosh\Desktop\онлайн дарс\taomlar\images (1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9330" y="4869160"/>
            <a:ext cx="2901547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Табличка 4"/>
          <p:cNvSpPr/>
          <p:nvPr/>
        </p:nvSpPr>
        <p:spPr>
          <a:xfrm>
            <a:off x="1804054" y="1844824"/>
            <a:ext cx="8280920" cy="2160240"/>
          </a:xfrm>
          <a:prstGeom prst="plaqu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457647" y="6525924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98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5980" y="1277144"/>
            <a:ext cx="11622668" cy="5676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ct val="150000"/>
              </a:lnSpc>
            </a:pP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O‘zingizga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yoqadigan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taomni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tayyorlash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tartibini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5980" y="1988840"/>
            <a:ext cx="11622668" cy="453650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</a:t>
            </a:r>
          </a:p>
          <a:p>
            <a:pPr algn="ctr"/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masalliqlar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Go‘sht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sabzi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guruch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ziravorlar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Tayyorlanish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qozonga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solinadi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go‘sht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yaxshilab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qovuriladi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Piyoz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qizarguncha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 ham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qovuriladi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ustiga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tog‘ralgan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sabzi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solinib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qovuriladi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Biroz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qaynatiladi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So‘ngra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guruch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solinib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ustidan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solinadi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Guruch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suvni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tortib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olguncha</a:t>
            </a:r>
            <a:r>
              <a:rPr lang="en-US" sz="3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qaynatiladi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damlab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qo‘yiladi</a:t>
            </a:r>
            <a:r>
              <a:rPr lang="en-US" sz="3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3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85639" y="6377943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771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Sumalak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taomi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 descr="C:\Users\akosh\Desktop\онлайн дарс\taomlar\Без названия (7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808" y="4293096"/>
            <a:ext cx="3644952" cy="2279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kosh\Desktop\онлайн дарс\taomlar\Без названия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240" y="4293096"/>
            <a:ext cx="3719189" cy="2279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kosh\Desktop\онлайн дарс\taomlar\images (13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3792" y="4293096"/>
            <a:ext cx="3760093" cy="2279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kosh\Desktop\онлайн дарс\taomlar\images (16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240" y="1259868"/>
            <a:ext cx="3719189" cy="2313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kosh\Desktop\онлайн дарс\taomlar\images (18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517" y="1268760"/>
            <a:ext cx="3639243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2113284" y="3645024"/>
            <a:ext cx="8447212" cy="5760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Sumalak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sayli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3" name="Picture 9" descr="C:\Users\akosh\Desktop\онлайн дарс\taomlar\Без названия (9)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878" y="1304148"/>
            <a:ext cx="3735007" cy="2268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85639" y="6525924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008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3352" y="1268760"/>
            <a:ext cx="11665296" cy="53285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Bu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sari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tarqalib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bahorning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lazzatli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taomiga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aylanadi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Sumalak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sayli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bazmi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qismdan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sumalak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tayyorlash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sumalakxo‘rlikdan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Sumalakni</a:t>
            </a:r>
            <a:r>
              <a:rPr lang="en-US" sz="2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ayollar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tayyorlashgan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Sumalak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tayyorlashning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marosim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tadbiri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suhbat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qurishgan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hikoyalar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ertaklar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rivoyatlar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latifalar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aytishgan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bo‘lgach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sumalak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sayli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Sumalak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sayli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ishtirokchilari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childirma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chalib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raqsga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tushishgan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qo‘shiqlar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aytib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xursandchilik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Sumalak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sayli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qadimdan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kishilarda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birdamlik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ahillik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hissini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tarbiyalab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Sumalak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tayyorlanadigan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joyga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qo‘ni-qo‘shnilar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hovuchdan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birgalikda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pishirishgan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qozonda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tayyorlangan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ovqatni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baham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ko‘rgan</a:t>
            </a:r>
            <a:r>
              <a:rPr lang="en-US" sz="2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Sumalak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sayli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241623" y="6377943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3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3352" y="1268760"/>
            <a:ext cx="11665296" cy="53285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Sumalak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saylining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bayram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shakllanganligi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rivoyatlar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Shulardan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qo‘ygan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oxirgi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donini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tezroq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ekish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niyatlar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oldinroq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ivitib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qo‘yadi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birdan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ob-havo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buziladi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Bug‘doy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idishda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urib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boshlaydi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ob-havo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yaxshilanavermaydi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a’zolari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bug‘doyni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butunlay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nobud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qilmaslik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choralarini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izlay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boshlaydi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tavakkal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urgan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ko‘targan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donni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qiymalaydi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xotiniga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pishirishni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buyuradi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bekasi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qaynatadi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Qarangki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oqko‘ngil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dehqonning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niyati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xolis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yoqimli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to‘yimli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mazasi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tanovul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kishining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esida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qoladigan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darajadagi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shirin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Sumalak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sayli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169615" y="6377943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7108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5980" y="1277144"/>
            <a:ext cx="11622668" cy="5676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ct val="150000"/>
              </a:lnSpc>
            </a:pP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Rasmlarda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taomlar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akosh\Desktop\онлайн дарс\taomlar\images (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02" y="1988840"/>
            <a:ext cx="5695390" cy="2783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kosh\Desktop\онлайн дарс\taomlar\images (8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2024" y="3789040"/>
            <a:ext cx="5645355" cy="2783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/>
          <p:cNvSpPr/>
          <p:nvPr/>
        </p:nvSpPr>
        <p:spPr>
          <a:xfrm>
            <a:off x="7608168" y="1988840"/>
            <a:ext cx="3846374" cy="79208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 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6117314" y="2132856"/>
            <a:ext cx="1346838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479376" y="5589240"/>
            <a:ext cx="3846374" cy="79208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Manti 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 rot="10800000">
            <a:off x="4583832" y="5733256"/>
            <a:ext cx="1346838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5"/>
          </p:nvPr>
        </p:nvSpPr>
        <p:spPr>
          <a:xfrm>
            <a:off x="7385639" y="6525924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2650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akosh\Desktop\онлайн дарс\taomlar\images (1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1340768"/>
            <a:ext cx="5616624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kosh\Desktop\онлайн дарс\taomlar\images (20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204" y="3501008"/>
            <a:ext cx="5801444" cy="30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трелка вправо 7"/>
          <p:cNvSpPr/>
          <p:nvPr/>
        </p:nvSpPr>
        <p:spPr>
          <a:xfrm>
            <a:off x="6028018" y="1521919"/>
            <a:ext cx="1346838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 rot="10800000">
            <a:off x="4682222" y="5733256"/>
            <a:ext cx="1346838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775792" y="5589240"/>
            <a:ext cx="3846374" cy="79208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7578408" y="1377903"/>
            <a:ext cx="3846374" cy="79208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Somsa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85639" y="6525924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0235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C:\Users\akosh\Desktop\онлайн дарс\taomlar\images (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1302935"/>
            <a:ext cx="5769024" cy="3134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C:\Users\akosh\Desktop\онлайн дарс\taomlar\images (3)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894"/>
          <a:stretch/>
        </p:blipFill>
        <p:spPr bwMode="auto">
          <a:xfrm>
            <a:off x="6456040" y="3429000"/>
            <a:ext cx="5497279" cy="312453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Стрелка вправо 6"/>
          <p:cNvSpPr/>
          <p:nvPr/>
        </p:nvSpPr>
        <p:spPr>
          <a:xfrm>
            <a:off x="6269714" y="1584383"/>
            <a:ext cx="1346838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 rot="10800000">
            <a:off x="4957840" y="5714437"/>
            <a:ext cx="1346838" cy="504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953482" y="5570421"/>
            <a:ext cx="3846374" cy="79208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Norin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7752184" y="1339688"/>
            <a:ext cx="3846374" cy="10812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Qozon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kabob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85639" y="6525924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9770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775792" y="332656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52565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ravishlari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harakat-holat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narsa-buyumlarning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noaniq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so‘rog‘iga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endParaRPr lang="en-US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endParaRPr lang="en-US" sz="4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</a:t>
            </a:r>
            <a:endParaRPr lang="en-US" sz="40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ozgina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169615" y="6309320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</a:t>
            </a:r>
            <a:r>
              <a:rPr lang="en-US" sz="1400" dirty="0" smtClean="0">
                <a:solidFill>
                  <a:srgbClr val="FF0000"/>
                </a:solidFill>
              </a:rPr>
              <a:t>. </a:t>
            </a:r>
            <a:r>
              <a:rPr lang="en-US" sz="1400" dirty="0" err="1" smtClean="0">
                <a:solidFill>
                  <a:srgbClr val="FF0000"/>
                </a:solidFill>
              </a:rPr>
              <a:t>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395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10105</TotalTime>
  <Words>429</Words>
  <Application>Microsoft Office PowerPoint</Application>
  <PresentationFormat>Произвольный</PresentationFormat>
  <Paragraphs>103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781</cp:revision>
  <dcterms:created xsi:type="dcterms:W3CDTF">2020-08-03T09:44:14Z</dcterms:created>
  <dcterms:modified xsi:type="dcterms:W3CDTF">2020-12-21T13:52:06Z</dcterms:modified>
</cp:coreProperties>
</file>