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7"/>
  </p:notesMasterIdLst>
  <p:sldIdLst>
    <p:sldId id="256" r:id="rId2"/>
    <p:sldId id="328" r:id="rId3"/>
    <p:sldId id="329" r:id="rId4"/>
    <p:sldId id="331" r:id="rId5"/>
    <p:sldId id="330" r:id="rId6"/>
    <p:sldId id="332" r:id="rId7"/>
    <p:sldId id="333" r:id="rId8"/>
    <p:sldId id="334" r:id="rId9"/>
    <p:sldId id="335" r:id="rId10"/>
    <p:sldId id="336" r:id="rId11"/>
    <p:sldId id="337" r:id="rId12"/>
    <p:sldId id="338" r:id="rId13"/>
    <p:sldId id="339" r:id="rId14"/>
    <p:sldId id="340" r:id="rId15"/>
    <p:sldId id="295" r:id="rId16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53" autoAdjust="0"/>
    <p:restoredTop sz="94662" autoAdjust="0"/>
  </p:normalViewPr>
  <p:slideViewPr>
    <p:cSldViewPr>
      <p:cViewPr varScale="1">
        <p:scale>
          <a:sx n="70" d="100"/>
          <a:sy n="70" d="100"/>
        </p:scale>
        <p:origin x="-684" y="-90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FD01F3-2D5F-4077-A0E1-17995990B27E}" type="datetimeFigureOut">
              <a:rPr lang="ru-RU" smtClean="0"/>
              <a:t>21.12.2020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66C6A21-B709-4353-9969-09739FF70B2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038820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1" y="2125983"/>
            <a:ext cx="10363200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2" y="3840480"/>
            <a:ext cx="8534401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Turayeva Munira Samatovna. Yashnobod tumani 231-maktab.</a:t>
            </a:r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639AEB-8297-4ECD-B24E-C47CA465899B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12/21/2020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10983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953" y="216475"/>
            <a:ext cx="10920096" cy="375039"/>
          </a:xfrm>
        </p:spPr>
        <p:txBody>
          <a:bodyPr lIns="0" tIns="0" rIns="0" bIns="0"/>
          <a:lstStyle>
            <a:lvl1pPr>
              <a:defRPr sz="2437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878124" y="2289993"/>
            <a:ext cx="10435757" cy="219612"/>
          </a:xfrm>
        </p:spPr>
        <p:txBody>
          <a:bodyPr lIns="0" tIns="0" rIns="0" bIns="0"/>
          <a:lstStyle>
            <a:lvl1pPr>
              <a:defRPr sz="1427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Turayeva Munira Samatovna. Yashnobod tumani 231-maktab.</a:t>
            </a:r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9B9D05-1F36-4C14-9146-0C3E90ADBD1B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12/21/2020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95047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953" y="216475"/>
            <a:ext cx="10920096" cy="375039"/>
          </a:xfrm>
        </p:spPr>
        <p:txBody>
          <a:bodyPr lIns="0" tIns="0" rIns="0" bIns="0"/>
          <a:lstStyle>
            <a:lvl1pPr>
              <a:defRPr sz="2437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1"/>
            <a:ext cx="5303520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1" y="1577341"/>
            <a:ext cx="5303520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Turayeva Munira Samatovna. Yashnobod tumani 231-maktab.</a:t>
            </a:r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356C4F-CCCA-419E-A45C-AECA31522ECA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12/21/2020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40319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953" y="216475"/>
            <a:ext cx="10920096" cy="375039"/>
          </a:xfrm>
        </p:spPr>
        <p:txBody>
          <a:bodyPr lIns="0" tIns="0" rIns="0" bIns="0"/>
          <a:lstStyle>
            <a:lvl1pPr>
              <a:defRPr sz="2437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Turayeva Munira Samatovna. Yashnobod tumani 231-maktab.</a:t>
            </a:r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D51279-7C02-4CFE-A879-DB3FCC589E49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12/21/2020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06542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Turayeva Munira Samatovna. Yashnobod tumani 231-maktab.</a:t>
            </a:r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B9B7B3-C446-4DF2-B1AA-9F5D4B78F365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12/21/2020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33376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1339" y="1133193"/>
            <a:ext cx="11948967" cy="5599134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 sz="2140">
              <a:solidFill>
                <a:prstClr val="black"/>
              </a:solidFill>
            </a:endParaRPr>
          </a:p>
        </p:txBody>
      </p:sp>
      <p:sp>
        <p:nvSpPr>
          <p:cNvPr id="17" name="bg object 17"/>
          <p:cNvSpPr/>
          <p:nvPr/>
        </p:nvSpPr>
        <p:spPr>
          <a:xfrm>
            <a:off x="141355" y="150406"/>
            <a:ext cx="11948967" cy="907240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140">
              <a:solidFill>
                <a:prstClr val="black"/>
              </a:solidFill>
            </a:endParaRPr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953" y="216477"/>
            <a:ext cx="10920096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878124" y="2289991"/>
            <a:ext cx="10435757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1" y="6377943"/>
            <a:ext cx="390144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Turayeva Munira Samatovna. Yashnobod tumani 231-maktab.</a:t>
            </a:r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3"/>
            <a:ext cx="280416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614EF3-59E7-4B80-ADF6-8A55D227D784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12/21/2020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0" y="6377943"/>
            <a:ext cx="280416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41283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hf sldNum="0" hdr="0" dt="0"/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543497">
        <a:defRPr>
          <a:latin typeface="+mn-lt"/>
          <a:ea typeface="+mn-ea"/>
          <a:cs typeface="+mn-cs"/>
        </a:defRPr>
      </a:lvl2pPr>
      <a:lvl3pPr marL="1086993">
        <a:defRPr>
          <a:latin typeface="+mn-lt"/>
          <a:ea typeface="+mn-ea"/>
          <a:cs typeface="+mn-cs"/>
        </a:defRPr>
      </a:lvl3pPr>
      <a:lvl4pPr marL="1630490">
        <a:defRPr>
          <a:latin typeface="+mn-lt"/>
          <a:ea typeface="+mn-ea"/>
          <a:cs typeface="+mn-cs"/>
        </a:defRPr>
      </a:lvl4pPr>
      <a:lvl5pPr marL="2173986">
        <a:defRPr>
          <a:latin typeface="+mn-lt"/>
          <a:ea typeface="+mn-ea"/>
          <a:cs typeface="+mn-cs"/>
        </a:defRPr>
      </a:lvl5pPr>
      <a:lvl6pPr marL="2717483">
        <a:defRPr>
          <a:latin typeface="+mn-lt"/>
          <a:ea typeface="+mn-ea"/>
          <a:cs typeface="+mn-cs"/>
        </a:defRPr>
      </a:lvl6pPr>
      <a:lvl7pPr marL="3260979">
        <a:defRPr>
          <a:latin typeface="+mn-lt"/>
          <a:ea typeface="+mn-ea"/>
          <a:cs typeface="+mn-cs"/>
        </a:defRPr>
      </a:lvl7pPr>
      <a:lvl8pPr marL="3804476">
        <a:defRPr>
          <a:latin typeface="+mn-lt"/>
          <a:ea typeface="+mn-ea"/>
          <a:cs typeface="+mn-cs"/>
        </a:defRPr>
      </a:lvl8pPr>
      <a:lvl9pPr marL="4347972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543497">
        <a:defRPr>
          <a:latin typeface="+mn-lt"/>
          <a:ea typeface="+mn-ea"/>
          <a:cs typeface="+mn-cs"/>
        </a:defRPr>
      </a:lvl2pPr>
      <a:lvl3pPr marL="1086993">
        <a:defRPr>
          <a:latin typeface="+mn-lt"/>
          <a:ea typeface="+mn-ea"/>
          <a:cs typeface="+mn-cs"/>
        </a:defRPr>
      </a:lvl3pPr>
      <a:lvl4pPr marL="1630490">
        <a:defRPr>
          <a:latin typeface="+mn-lt"/>
          <a:ea typeface="+mn-ea"/>
          <a:cs typeface="+mn-cs"/>
        </a:defRPr>
      </a:lvl4pPr>
      <a:lvl5pPr marL="2173986">
        <a:defRPr>
          <a:latin typeface="+mn-lt"/>
          <a:ea typeface="+mn-ea"/>
          <a:cs typeface="+mn-cs"/>
        </a:defRPr>
      </a:lvl5pPr>
      <a:lvl6pPr marL="2717483">
        <a:defRPr>
          <a:latin typeface="+mn-lt"/>
          <a:ea typeface="+mn-ea"/>
          <a:cs typeface="+mn-cs"/>
        </a:defRPr>
      </a:lvl6pPr>
      <a:lvl7pPr marL="3260979">
        <a:defRPr>
          <a:latin typeface="+mn-lt"/>
          <a:ea typeface="+mn-ea"/>
          <a:cs typeface="+mn-cs"/>
        </a:defRPr>
      </a:lvl7pPr>
      <a:lvl8pPr marL="3804476">
        <a:defRPr>
          <a:latin typeface="+mn-lt"/>
          <a:ea typeface="+mn-ea"/>
          <a:cs typeface="+mn-cs"/>
        </a:defRPr>
      </a:lvl8pPr>
      <a:lvl9pPr marL="4347972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7" Type="http://schemas.openxmlformats.org/officeDocument/2006/relationships/image" Target="../media/image7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 idx="4294967295"/>
          </p:nvPr>
        </p:nvSpPr>
        <p:spPr>
          <a:xfrm>
            <a:off x="1524000" y="332656"/>
            <a:ext cx="9144000" cy="615553"/>
          </a:xfr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en-US" sz="4000" dirty="0" err="1" smtClean="0"/>
              <a:t>O‘zbek</a:t>
            </a:r>
            <a:r>
              <a:rPr lang="en-US" sz="4000" dirty="0" smtClean="0"/>
              <a:t> </a:t>
            </a:r>
            <a:r>
              <a:rPr lang="en-US" sz="4000" dirty="0" err="1" smtClean="0"/>
              <a:t>tili</a:t>
            </a:r>
            <a:endParaRPr lang="ru-RU" sz="4000" dirty="0"/>
          </a:p>
        </p:txBody>
      </p:sp>
      <p:sp>
        <p:nvSpPr>
          <p:cNvPr id="6" name="object 6"/>
          <p:cNvSpPr/>
          <p:nvPr/>
        </p:nvSpPr>
        <p:spPr>
          <a:xfrm>
            <a:off x="1199456" y="2564904"/>
            <a:ext cx="576064" cy="1808315"/>
          </a:xfrm>
          <a:custGeom>
            <a:avLst/>
            <a:gdLst/>
            <a:ahLst/>
            <a:cxnLst/>
            <a:rect l="l" t="t" r="r" b="b"/>
            <a:pathLst>
              <a:path w="344170" h="740410">
                <a:moveTo>
                  <a:pt x="343828" y="0"/>
                </a:moveTo>
                <a:lnTo>
                  <a:pt x="0" y="0"/>
                </a:lnTo>
                <a:lnTo>
                  <a:pt x="0" y="740144"/>
                </a:lnTo>
                <a:lnTo>
                  <a:pt x="343828" y="740144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7852"/>
          </a:p>
        </p:txBody>
      </p:sp>
      <p:grpSp>
        <p:nvGrpSpPr>
          <p:cNvPr id="8" name="object 27"/>
          <p:cNvGrpSpPr/>
          <p:nvPr/>
        </p:nvGrpSpPr>
        <p:grpSpPr>
          <a:xfrm>
            <a:off x="10344472" y="188640"/>
            <a:ext cx="1368152" cy="792087"/>
            <a:chOff x="4686759" y="212868"/>
            <a:chExt cx="634365" cy="634365"/>
          </a:xfrm>
        </p:grpSpPr>
        <p:sp>
          <p:nvSpPr>
            <p:cNvPr id="9" name="object 28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603608" y="0"/>
                  </a:moveTo>
                  <a:lnTo>
                    <a:pt x="0" y="0"/>
                  </a:lnTo>
                  <a:lnTo>
                    <a:pt x="0" y="603609"/>
                  </a:lnTo>
                  <a:lnTo>
                    <a:pt x="603608" y="603609"/>
                  </a:lnTo>
                  <a:lnTo>
                    <a:pt x="603608" y="0"/>
                  </a:lnTo>
                  <a:close/>
                </a:path>
              </a:pathLst>
            </a:custGeom>
            <a:solidFill>
              <a:srgbClr val="00A650"/>
            </a:solidFill>
          </p:spPr>
          <p:txBody>
            <a:bodyPr wrap="square" lIns="0" tIns="0" rIns="0" bIns="0" rtlCol="0"/>
            <a:lstStyle/>
            <a:p>
              <a:r>
                <a:rPr lang="ru-RU" sz="40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6-</a:t>
              </a:r>
              <a:r>
                <a:rPr lang="en-US" sz="4000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sinf</a:t>
              </a:r>
              <a:r>
                <a:rPr lang="en-US" sz="40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endParaRPr sz="4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0" name="object 29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8" y="0"/>
                  </a:lnTo>
                  <a:lnTo>
                    <a:pt x="603608" y="603609"/>
                  </a:lnTo>
                  <a:lnTo>
                    <a:pt x="0" y="603609"/>
                  </a:lnTo>
                  <a:lnTo>
                    <a:pt x="0" y="0"/>
                  </a:lnTo>
                  <a:close/>
                </a:path>
              </a:pathLst>
            </a:custGeom>
            <a:ln w="30481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" name="TextBox 2"/>
          <p:cNvSpPr txBox="1"/>
          <p:nvPr/>
        </p:nvSpPr>
        <p:spPr>
          <a:xfrm>
            <a:off x="2207568" y="1844824"/>
            <a:ext cx="5618564" cy="37240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Mavzu</a:t>
            </a:r>
            <a:r>
              <a:rPr lang="en-US" sz="40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</a:p>
          <a:p>
            <a:pPr algn="ctr"/>
            <a:r>
              <a:rPr lang="en-US" sz="4400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Milliy</a:t>
            </a:r>
            <a:r>
              <a:rPr lang="en-US" sz="44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taomlar</a:t>
            </a:r>
            <a:endParaRPr lang="en-US" sz="4400" b="1" dirty="0" smtClean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24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(2-dars)</a:t>
            </a:r>
          </a:p>
          <a:p>
            <a:pPr algn="ctr"/>
            <a:endParaRPr lang="en-US" sz="24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32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sz="3200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Holat</a:t>
            </a:r>
            <a:r>
              <a:rPr lang="en-US" sz="32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32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miqdor-daraja</a:t>
            </a:r>
            <a:r>
              <a:rPr lang="en-US" sz="32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ravishlari</a:t>
            </a:r>
            <a:r>
              <a:rPr lang="en-US" sz="32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algn="ctr"/>
            <a:endParaRPr lang="en-US" sz="40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26" name="Picture 2" descr="C:\Users\akosh\Desktop\онлайн дарс\taomlar\Без названия (18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56240" y="1936431"/>
            <a:ext cx="3240360" cy="24367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Нижний колонтитул 3"/>
          <p:cNvSpPr>
            <a:spLocks noGrp="1"/>
          </p:cNvSpPr>
          <p:nvPr>
            <p:ph type="ftr" sz="quarter" idx="5"/>
          </p:nvPr>
        </p:nvSpPr>
        <p:spPr>
          <a:xfrm>
            <a:off x="7313631" y="6453916"/>
            <a:ext cx="4759033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775792" y="332656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5-mashq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05980" y="1277144"/>
            <a:ext cx="11622668" cy="56768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>
              <a:lnSpc>
                <a:spcPct val="150000"/>
              </a:lnSpc>
            </a:pP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Miqdor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ravishlarini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toping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qaysi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so‘z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bog‘langanini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ayting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8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05980" y="1988840"/>
            <a:ext cx="5213956" cy="864096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yil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dalalarda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mo‘l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hosil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yetishtirildi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2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35360" y="3212976"/>
            <a:ext cx="5213956" cy="864096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Taomga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yana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ozroq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tuz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solish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kerak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35360" y="4437112"/>
            <a:ext cx="5213956" cy="864096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Ancha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harakat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qilibsiz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ahvol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ancha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yaxshilandi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35360" y="5661248"/>
            <a:ext cx="5213956" cy="86409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Tog‘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etagidagi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qishloqlarda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buloqlar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ko‘p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6743423" y="1988840"/>
            <a:ext cx="5213956" cy="864096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Dalalarda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yil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hosil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mo‘l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bo‘ldi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6714692" y="3212976"/>
            <a:ext cx="5213956" cy="864096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Charchadik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shekilli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oz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dam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olaylik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2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6709114" y="4437112"/>
            <a:ext cx="5213956" cy="864096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Uyda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ancha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osh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bor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hammaga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yetadi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6709114" y="5661248"/>
            <a:ext cx="5213956" cy="86409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O‘shandan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beri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ko‘p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narsalar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o‘zgardi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Минус 11"/>
          <p:cNvSpPr/>
          <p:nvPr/>
        </p:nvSpPr>
        <p:spPr>
          <a:xfrm>
            <a:off x="5639773" y="1916832"/>
            <a:ext cx="864096" cy="1008112"/>
          </a:xfrm>
          <a:prstGeom prst="mathMin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Минус 12"/>
          <p:cNvSpPr/>
          <p:nvPr/>
        </p:nvSpPr>
        <p:spPr>
          <a:xfrm>
            <a:off x="5689223" y="3140968"/>
            <a:ext cx="864096" cy="1008112"/>
          </a:xfrm>
          <a:prstGeom prst="mathMin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Минус 13"/>
          <p:cNvSpPr/>
          <p:nvPr/>
        </p:nvSpPr>
        <p:spPr>
          <a:xfrm>
            <a:off x="5689223" y="4365104"/>
            <a:ext cx="864096" cy="1008112"/>
          </a:xfrm>
          <a:prstGeom prst="mathMin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Минус 14"/>
          <p:cNvSpPr/>
          <p:nvPr/>
        </p:nvSpPr>
        <p:spPr>
          <a:xfrm>
            <a:off x="5740698" y="5661248"/>
            <a:ext cx="864096" cy="1008112"/>
          </a:xfrm>
          <a:prstGeom prst="mathMin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Нижний колонтитул 15"/>
          <p:cNvSpPr>
            <a:spLocks noGrp="1"/>
          </p:cNvSpPr>
          <p:nvPr>
            <p:ph type="ftr" sz="quarter" idx="5"/>
          </p:nvPr>
        </p:nvSpPr>
        <p:spPr>
          <a:xfrm>
            <a:off x="7457647" y="6525924"/>
            <a:ext cx="4687025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620522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7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2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2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775792" y="332656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Topshiriqni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tekshiramiz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1199456" y="1484784"/>
            <a:ext cx="3816424" cy="864096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mo‘l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hosil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7392144" y="1465909"/>
            <a:ext cx="3816424" cy="864096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hosil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mo‘l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bo‘ldi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1233389" y="2852936"/>
            <a:ext cx="3816424" cy="864096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tuz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7392144" y="2852936"/>
            <a:ext cx="3816424" cy="864096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biroz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dam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olaylik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1279848" y="4293096"/>
            <a:ext cx="3816424" cy="864096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ncha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yaxshilandi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1293837" y="5661248"/>
            <a:ext cx="3816424" cy="864096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uloqlar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ko‘p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7394491" y="4293096"/>
            <a:ext cx="3816424" cy="864096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ancha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osh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bor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7394491" y="5661248"/>
            <a:ext cx="3816424" cy="864096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ko‘p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narsalar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o‘zgardi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Стрелка вправо 10"/>
          <p:cNvSpPr/>
          <p:nvPr/>
        </p:nvSpPr>
        <p:spPr>
          <a:xfrm>
            <a:off x="5447928" y="1628800"/>
            <a:ext cx="1512168" cy="72008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Стрелка вправо 11"/>
          <p:cNvSpPr/>
          <p:nvPr/>
        </p:nvSpPr>
        <p:spPr>
          <a:xfrm>
            <a:off x="5447928" y="2852936"/>
            <a:ext cx="1512168" cy="72008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Стрелка вправо 12"/>
          <p:cNvSpPr/>
          <p:nvPr/>
        </p:nvSpPr>
        <p:spPr>
          <a:xfrm>
            <a:off x="5447928" y="4365104"/>
            <a:ext cx="1512168" cy="72008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Стрелка вправо 13"/>
          <p:cNvSpPr/>
          <p:nvPr/>
        </p:nvSpPr>
        <p:spPr>
          <a:xfrm>
            <a:off x="5600328" y="5733256"/>
            <a:ext cx="1512168" cy="72008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Нижний колонтитул 14"/>
          <p:cNvSpPr>
            <a:spLocks noGrp="1"/>
          </p:cNvSpPr>
          <p:nvPr>
            <p:ph type="ftr" sz="quarter" idx="5"/>
          </p:nvPr>
        </p:nvSpPr>
        <p:spPr>
          <a:xfrm>
            <a:off x="7385639" y="6453916"/>
            <a:ext cx="4687025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43618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775792" y="332656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6-mashq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05980" y="1277144"/>
            <a:ext cx="11622668" cy="855712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>
              <a:lnSpc>
                <a:spcPct val="150000"/>
              </a:lnSpc>
            </a:pP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Berilgan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so‘zlarni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o‘zaro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bog‘lab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2 ta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maqol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hosil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qiling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8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407368" y="2276872"/>
            <a:ext cx="3629780" cy="504056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toma-toma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407368" y="3717032"/>
            <a:ext cx="3629780" cy="504056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o‘p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407368" y="4437112"/>
            <a:ext cx="3629780" cy="504056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oz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424149" y="5229200"/>
            <a:ext cx="3629780" cy="504056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so‘zla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438826" y="6021288"/>
            <a:ext cx="3629780" cy="504056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o‘zla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07368" y="2996952"/>
            <a:ext cx="3629780" cy="504056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ishni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346218" y="2276872"/>
            <a:ext cx="3629780" cy="504056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ko‘p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8298868" y="2276872"/>
            <a:ext cx="3629780" cy="504056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o‘zla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4338428" y="3007906"/>
            <a:ext cx="3629780" cy="504056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so‘zni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4346218" y="3717032"/>
            <a:ext cx="3629780" cy="504056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so‘zlasa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4338428" y="4437112"/>
            <a:ext cx="3629780" cy="504056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ko‘l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4346218" y="5229200"/>
            <a:ext cx="3629780" cy="504056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oz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4374431" y="6021288"/>
            <a:ext cx="3629780" cy="504056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bilgan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8298868" y="3007906"/>
            <a:ext cx="3629780" cy="504056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soz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8298875" y="3754760"/>
            <a:ext cx="3629780" cy="504056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oz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Скругленный прямоугольник 18"/>
          <p:cNvSpPr/>
          <p:nvPr/>
        </p:nvSpPr>
        <p:spPr>
          <a:xfrm>
            <a:off x="8298875" y="4470746"/>
            <a:ext cx="3629780" cy="504056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ham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Скругленный прямоугольник 19"/>
          <p:cNvSpPr/>
          <p:nvPr/>
        </p:nvSpPr>
        <p:spPr>
          <a:xfrm>
            <a:off x="8298875" y="5194596"/>
            <a:ext cx="3629780" cy="504056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so‘zlar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Скругленный прямоугольник 20"/>
          <p:cNvSpPr/>
          <p:nvPr/>
        </p:nvSpPr>
        <p:spPr>
          <a:xfrm>
            <a:off x="8270524" y="6045099"/>
            <a:ext cx="3629780" cy="504056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o‘lur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5"/>
          </p:nvPr>
        </p:nvSpPr>
        <p:spPr>
          <a:xfrm>
            <a:off x="7385639" y="6525924"/>
            <a:ext cx="4759033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27491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4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9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4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9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4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9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4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9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84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89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94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99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775792" y="332656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Topshiriqni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tekshiramiz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Нашивка 2"/>
          <p:cNvSpPr/>
          <p:nvPr/>
        </p:nvSpPr>
        <p:spPr>
          <a:xfrm>
            <a:off x="1127448" y="1556792"/>
            <a:ext cx="9505056" cy="1296144"/>
          </a:xfrm>
          <a:prstGeom prst="chevron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Toma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toma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ko‘l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bo‘lur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ашивка 3"/>
          <p:cNvSpPr/>
          <p:nvPr/>
        </p:nvSpPr>
        <p:spPr>
          <a:xfrm>
            <a:off x="1127448" y="3356992"/>
            <a:ext cx="9505056" cy="1296144"/>
          </a:xfrm>
          <a:prstGeom prst="chevron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Ishni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ko‘p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ko‘zla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pPr algn="ctr"/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So‘zni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oz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so‘zla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Нашивка 4"/>
          <p:cNvSpPr/>
          <p:nvPr/>
        </p:nvSpPr>
        <p:spPr>
          <a:xfrm>
            <a:off x="1279848" y="5157192"/>
            <a:ext cx="9505056" cy="1296144"/>
          </a:xfrm>
          <a:prstGeom prst="chevron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Ko‘p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bilgan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oz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so‘zlar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pPr algn="ctr"/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Oz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so‘zlasa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ham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soz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so‘zlar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5"/>
          </p:nvPr>
        </p:nvSpPr>
        <p:spPr>
          <a:xfrm>
            <a:off x="7313631" y="6453916"/>
            <a:ext cx="4759033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62056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775792" y="332656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Adabiy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o‘qish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35360" y="1340768"/>
            <a:ext cx="11593288" cy="525658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O‘zbek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milliy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taomlari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dunyo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taomlari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orasida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eng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shirin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xilma-xil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taomlardandir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Sharq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madaniyatida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mehmonni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dasturxonga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turli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shirinliklar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murabbolar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qo‘yish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shirin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taomlar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tayyorlab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olib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kelish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odatga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aylangan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O‘zbek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xalqi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orasida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ham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odatlar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juda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rivojlangandir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O‘zbek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milliy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taomlaridan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juda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ko‘pchiligi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sharqda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ham,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g‘arbda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ham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mashhurdir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O‘zbek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milliy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taomlari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ularni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tayyorlash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dasturxonga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tortiq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etish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usullari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dunyo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xalqlarini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hamisha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hayratga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solib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kelgan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5"/>
          </p:nvPr>
        </p:nvSpPr>
        <p:spPr>
          <a:xfrm>
            <a:off x="7313631" y="6377943"/>
            <a:ext cx="4687025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979662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95400" y="260648"/>
            <a:ext cx="11017224" cy="553998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smtClean="0">
                <a:latin typeface="Arial" panose="020B0604020202020204" pitchFamily="34" charset="0"/>
                <a:cs typeface="Arial" panose="020B0604020202020204" pitchFamily="34" charset="0"/>
              </a:rPr>
              <a:t>Mustaqil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bajarish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Picture 2" descr="C:\Users\akosh\Desktop\онлайн дарс\taomlar\images (15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360" y="4869160"/>
            <a:ext cx="2937389" cy="1714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3" name="Picture 3" descr="C:\Users\akosh\Desktop\онлайн дарс\taomlar\images (15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2749" y="4869160"/>
            <a:ext cx="2925409" cy="1714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4" name="Picture 4" descr="C:\Users\akosh\Desktop\онлайн дарс\taomlar\images (15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98158" y="4869160"/>
            <a:ext cx="2841172" cy="1714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5" name="Picture 5" descr="C:\Users\akosh\Desktop\онлайн дарс\taomlar\images (15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39330" y="4869160"/>
            <a:ext cx="2901547" cy="1714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Табличка 4"/>
          <p:cNvSpPr/>
          <p:nvPr/>
        </p:nvSpPr>
        <p:spPr>
          <a:xfrm>
            <a:off x="1804054" y="1844824"/>
            <a:ext cx="8280920" cy="2160240"/>
          </a:xfrm>
          <a:prstGeom prst="plaqu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Miqdor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ravishlari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ishtirokida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gaplar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tuzing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4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5"/>
          </p:nvPr>
        </p:nvSpPr>
        <p:spPr>
          <a:xfrm>
            <a:off x="7457647" y="6525924"/>
            <a:ext cx="4687025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22986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233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Заголовок 1"/>
          <p:cNvSpPr txBox="1">
            <a:spLocks/>
          </p:cNvSpPr>
          <p:nvPr/>
        </p:nvSpPr>
        <p:spPr>
          <a:xfrm>
            <a:off x="775792" y="332656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Avvalgi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darsda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o‘tilgan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mavzuni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tekshiramiz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305980" y="1277144"/>
            <a:ext cx="11622668" cy="56768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>
              <a:lnSpc>
                <a:spcPct val="150000"/>
              </a:lnSpc>
            </a:pPr>
            <a:r>
              <a:rPr lang="en-US" sz="2800" b="1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O‘zingizga</a:t>
            </a:r>
            <a:r>
              <a:rPr lang="en-US" sz="28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yoqadigan</a:t>
            </a:r>
            <a:r>
              <a:rPr lang="en-US" sz="28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taomni</a:t>
            </a:r>
            <a:r>
              <a:rPr lang="en-US" sz="28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tayyorlash</a:t>
            </a:r>
            <a:r>
              <a:rPr lang="en-US" sz="28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tartibini</a:t>
            </a:r>
            <a:r>
              <a:rPr lang="en-US" sz="28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yozing</a:t>
            </a:r>
            <a:r>
              <a:rPr lang="en-US" sz="28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8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05980" y="1988840"/>
            <a:ext cx="11622668" cy="4536504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Osh</a:t>
            </a:r>
          </a:p>
          <a:p>
            <a:pPr algn="ctr"/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Kerakli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masalliqlar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algn="ctr"/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Go‘sht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sabzi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guruch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yog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‘,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ziravorlar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ctr"/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Tayyorlanish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usuli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algn="ctr"/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Dastlab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qozonga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yog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‘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solinadi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So‘ngra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go‘sht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solib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yaxshilab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qovuriladi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Piyoz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solib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qizarguncha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u ham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qovuriladi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Ushbu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massa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ustiga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tog‘ralgan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sabzi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solinib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qovuriladi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Biroz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suv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solib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qaynatiladi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So‘ngra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guruch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solinib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ustidan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suv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solinadi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Guruch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suvni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tortib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olguncha</a:t>
            </a:r>
            <a:r>
              <a:rPr lang="en-US" sz="3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qaynatiladi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damlab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qo‘yiladi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 </a:t>
            </a:r>
            <a:endParaRPr lang="ru-RU" sz="3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5"/>
          </p:nvPr>
        </p:nvSpPr>
        <p:spPr>
          <a:xfrm>
            <a:off x="7385639" y="6377943"/>
            <a:ext cx="4687025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77713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775792" y="332656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Sumalak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taomi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27" name="Picture 3" descr="C:\Users\akosh\Desktop\онлайн дарс\taomlar\Без названия (7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0808" y="4293096"/>
            <a:ext cx="3644952" cy="22798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C:\Users\akosh\Desktop\онлайн дарс\taomlar\Без названия (1)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56240" y="4293096"/>
            <a:ext cx="3719189" cy="22798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Picture 5" descr="C:\Users\akosh\Desktop\онлайн дарс\taomlar\images (13)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23792" y="4293096"/>
            <a:ext cx="3760093" cy="22798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C:\Users\akosh\Desktop\онлайн дарс\taomlar\images (16)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56240" y="1259868"/>
            <a:ext cx="3719189" cy="23131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1" name="Picture 7" descr="C:\Users\akosh\Desktop\онлайн дарс\taomlar\images (18).jp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517" y="1268760"/>
            <a:ext cx="3639243" cy="23042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Скругленный прямоугольник 2"/>
          <p:cNvSpPr/>
          <p:nvPr/>
        </p:nvSpPr>
        <p:spPr>
          <a:xfrm>
            <a:off x="2113284" y="3645024"/>
            <a:ext cx="8447212" cy="576064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Sumalak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sayli</a:t>
            </a:r>
            <a:endParaRPr lang="ru-RU" sz="4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33" name="Picture 9" descr="C:\Users\akosh\Desktop\онлайн дарс\taomlar\Без названия (9).jp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48878" y="1304148"/>
            <a:ext cx="3735007" cy="22688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Нижний колонтитул 3"/>
          <p:cNvSpPr>
            <a:spLocks noGrp="1"/>
          </p:cNvSpPr>
          <p:nvPr>
            <p:ph type="ftr" sz="quarter" idx="5"/>
          </p:nvPr>
        </p:nvSpPr>
        <p:spPr>
          <a:xfrm>
            <a:off x="7385639" y="6525924"/>
            <a:ext cx="4687025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0089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0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0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03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0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0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0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63352" y="1268760"/>
            <a:ext cx="11665296" cy="532859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Bu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taom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borgan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sari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xalq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o‘rtasida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keng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tarqalib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bahorning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eng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lazzatli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taomiga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aylanadi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just"/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Sumalak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sayli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bazmi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asosan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ikki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qismdan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sumalak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tayyorlash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sumalakxo‘rlikdan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iborat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bo‘lgan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just"/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Sumalakni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asosan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ayollar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tayyorlashgan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Sumalak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tayyorlashning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o‘ziga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xos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marosim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tadbiri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vujudga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kelgan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Ular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qozon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atrofida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suhbat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qurishgan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hikoyalar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ertaklar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rivoyatlar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latifalar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aytishgan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Taom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tayyor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bo‘lgach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sumalak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sayli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boshlangan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Sumalak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sayli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ishtirokchilari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childirma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doira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chalib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raqsga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tushishgan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qo‘shiqlar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aytib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xursandchilik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qilishgan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just"/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Sumalak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sayli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qadimdan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kishilarda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birdamlik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ahillik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hissini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tarbiyalab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kelgan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Sumalak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tayyorlanadigan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joyga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qo‘ni-qo‘shnilar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hovuchdan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un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olib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kelishgan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birgalikda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taom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pishirishgan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qozonda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tayyorlangan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ovqatni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hamma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baham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ko‘rgan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3" name="Заголовок 1"/>
          <p:cNvSpPr txBox="1">
            <a:spLocks/>
          </p:cNvSpPr>
          <p:nvPr/>
        </p:nvSpPr>
        <p:spPr>
          <a:xfrm>
            <a:off x="775792" y="332656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Sumalak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sayli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5"/>
          </p:nvPr>
        </p:nvSpPr>
        <p:spPr>
          <a:xfrm>
            <a:off x="7241623" y="6377943"/>
            <a:ext cx="4687025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639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63352" y="1268760"/>
            <a:ext cx="11665296" cy="532859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Sumalak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saylining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bayram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sifatida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shakllanganligi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haqida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turli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rivoyatlar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bor.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Shulardan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biri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dehqon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olib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qo‘ygan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oxirgi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donini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tezroq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ekish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yaxshi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niyatlar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oldinroq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ivitib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qo‘yadi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Lekin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birdan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ob-havo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buziladi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Bug‘doy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idishda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nish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urib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o‘sa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boshlaydi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ob-havo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yaxshilanavermaydi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Dehqon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oila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a’zolari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och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turgan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paytda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bug‘doyni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butunlay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nobud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qilmaslik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choralarini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izlay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boshlaydi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U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tavakkal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qilib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nish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urgan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ancha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bo‘y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ko‘targan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donni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qiymalaydi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xotiniga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bundan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taom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pishirishni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buyuradi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Uy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bekasi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uzoq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vaqt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qaynatadi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Qarangki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oqko‘ngil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dehqonning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niyati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xolis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chiqadi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Undan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hidi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yoqimli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o‘zi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to‘yimli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mazasi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esa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tanovul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qilgan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kishining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uzoq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vaqt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esida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qoladigan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darajadagi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shirin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taom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hosil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bo‘ladi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</p:txBody>
      </p:sp>
      <p:sp>
        <p:nvSpPr>
          <p:cNvPr id="3" name="Заголовок 1"/>
          <p:cNvSpPr txBox="1">
            <a:spLocks/>
          </p:cNvSpPr>
          <p:nvPr/>
        </p:nvSpPr>
        <p:spPr>
          <a:xfrm>
            <a:off x="775792" y="332656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Sumalak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sayli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5"/>
          </p:nvPr>
        </p:nvSpPr>
        <p:spPr>
          <a:xfrm>
            <a:off x="7169615" y="6377943"/>
            <a:ext cx="4687025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71080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775792" y="332656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05980" y="1277144"/>
            <a:ext cx="11622668" cy="56768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>
              <a:lnSpc>
                <a:spcPct val="150000"/>
              </a:lnSpc>
            </a:pP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Rasmlarda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ko‘rsatilgan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milliy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taomlar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nomini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ayting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8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050" name="Picture 2" descr="C:\Users\akosh\Desktop\онлайн дарс\taomlar\images (5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8602" y="1988840"/>
            <a:ext cx="5695390" cy="27839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1" name="Picture 3" descr="C:\Users\akosh\Desktop\онлайн дарс\taomlar\images (8)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12024" y="3789040"/>
            <a:ext cx="5645355" cy="27839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Овал 3"/>
          <p:cNvSpPr/>
          <p:nvPr/>
        </p:nvSpPr>
        <p:spPr>
          <a:xfrm>
            <a:off x="7608168" y="1988840"/>
            <a:ext cx="3846374" cy="792088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Osh </a:t>
            </a:r>
            <a:endParaRPr lang="ru-RU" sz="3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Стрелка вправо 4"/>
          <p:cNvSpPr/>
          <p:nvPr/>
        </p:nvSpPr>
        <p:spPr>
          <a:xfrm>
            <a:off x="6117314" y="2132856"/>
            <a:ext cx="1346838" cy="50405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479376" y="5589240"/>
            <a:ext cx="3846374" cy="792088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Manti </a:t>
            </a:r>
            <a:endParaRPr lang="ru-RU" sz="3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Стрелка вправо 8"/>
          <p:cNvSpPr/>
          <p:nvPr/>
        </p:nvSpPr>
        <p:spPr>
          <a:xfrm rot="10800000">
            <a:off x="4583832" y="5733256"/>
            <a:ext cx="1346838" cy="50405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5"/>
          </p:nvPr>
        </p:nvSpPr>
        <p:spPr>
          <a:xfrm>
            <a:off x="7385639" y="6525924"/>
            <a:ext cx="4687025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26507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8" grpId="0" animBg="1"/>
      <p:bldP spid="9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775792" y="332656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074" name="Picture 2" descr="C:\Users\akosh\Desktop\онлайн дарс\taomlar\images (15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360" y="1340768"/>
            <a:ext cx="5616624" cy="30243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5" name="Picture 3" descr="C:\Users\akosh\Desktop\онлайн дарс\taomlar\images (20)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27204" y="3501008"/>
            <a:ext cx="5801444" cy="30403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Стрелка вправо 7"/>
          <p:cNvSpPr/>
          <p:nvPr/>
        </p:nvSpPr>
        <p:spPr>
          <a:xfrm>
            <a:off x="6028018" y="1521919"/>
            <a:ext cx="1346838" cy="50405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Стрелка вправо 8"/>
          <p:cNvSpPr/>
          <p:nvPr/>
        </p:nvSpPr>
        <p:spPr>
          <a:xfrm rot="10800000">
            <a:off x="4682222" y="5733256"/>
            <a:ext cx="1346838" cy="50405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Овал 9"/>
          <p:cNvSpPr/>
          <p:nvPr/>
        </p:nvSpPr>
        <p:spPr>
          <a:xfrm>
            <a:off x="775792" y="5589240"/>
            <a:ext cx="3846374" cy="792088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Qatlama</a:t>
            </a:r>
            <a:r>
              <a:rPr lang="en-US" sz="36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3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Овал 10"/>
          <p:cNvSpPr/>
          <p:nvPr/>
        </p:nvSpPr>
        <p:spPr>
          <a:xfrm>
            <a:off x="7578408" y="1377903"/>
            <a:ext cx="3846374" cy="792088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Somsa</a:t>
            </a:r>
            <a:r>
              <a:rPr lang="en-US" sz="36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3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5"/>
          </p:nvPr>
        </p:nvSpPr>
        <p:spPr>
          <a:xfrm>
            <a:off x="7385639" y="6525924"/>
            <a:ext cx="4687025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902350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 animBg="1"/>
      <p:bldP spid="11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775792" y="332656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098" name="Picture 2" descr="C:\Users\akosh\Desktop\онлайн дарс\taomlar\images (4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360" y="1302935"/>
            <a:ext cx="5769024" cy="31341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Рисунок 5" descr="C:\Users\akosh\Desktop\онлайн дарс\taomlar\images (3).jpg"/>
          <p:cNvPicPr/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7894"/>
          <a:stretch/>
        </p:blipFill>
        <p:spPr bwMode="auto">
          <a:xfrm>
            <a:off x="6456040" y="3429000"/>
            <a:ext cx="5497279" cy="3124531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7" name="Стрелка вправо 6"/>
          <p:cNvSpPr/>
          <p:nvPr/>
        </p:nvSpPr>
        <p:spPr>
          <a:xfrm>
            <a:off x="6269714" y="1584383"/>
            <a:ext cx="1346838" cy="50405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Стрелка вправо 7"/>
          <p:cNvSpPr/>
          <p:nvPr/>
        </p:nvSpPr>
        <p:spPr>
          <a:xfrm rot="10800000">
            <a:off x="4957840" y="5714437"/>
            <a:ext cx="1346838" cy="50405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Овал 8"/>
          <p:cNvSpPr/>
          <p:nvPr/>
        </p:nvSpPr>
        <p:spPr>
          <a:xfrm>
            <a:off x="953482" y="5570421"/>
            <a:ext cx="3846374" cy="792088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Norin</a:t>
            </a:r>
            <a:r>
              <a:rPr lang="en-US" sz="36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3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Овал 9"/>
          <p:cNvSpPr/>
          <p:nvPr/>
        </p:nvSpPr>
        <p:spPr>
          <a:xfrm>
            <a:off x="7752184" y="1339688"/>
            <a:ext cx="3846374" cy="1081200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Qozon</a:t>
            </a:r>
            <a:r>
              <a:rPr lang="en-US" sz="36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kabob</a:t>
            </a:r>
            <a:endParaRPr lang="ru-RU" sz="3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5"/>
          </p:nvPr>
        </p:nvSpPr>
        <p:spPr>
          <a:xfrm>
            <a:off x="7385639" y="6525924"/>
            <a:ext cx="4687025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997707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0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775792" y="332656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Bilib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oling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63352" y="1268760"/>
            <a:ext cx="11665296" cy="525658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Miqdor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ravishlari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harakat-holat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narsa-buyumlarning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noaniq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miqdorini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bildiradi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qancha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so‘rog‘iga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javob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bo‘ladi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algn="ctr"/>
            <a:endParaRPr lang="en-US" sz="40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Masalan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40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ko‘p</a:t>
            </a:r>
            <a:endParaRPr lang="en-US" sz="4000" b="1" dirty="0" smtClean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4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</a:t>
            </a:r>
            <a:r>
              <a:rPr lang="en-US" sz="40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oz</a:t>
            </a:r>
            <a:endParaRPr lang="en-US" sz="4000" b="1" dirty="0" smtClean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4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</a:t>
            </a:r>
            <a:r>
              <a:rPr lang="en-US" sz="40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ozgina</a:t>
            </a:r>
            <a:endParaRPr lang="ru-RU" sz="40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5"/>
          </p:nvPr>
        </p:nvSpPr>
        <p:spPr>
          <a:xfrm>
            <a:off x="7169615" y="6309320"/>
            <a:ext cx="4831041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3952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10105</TotalTime>
  <Words>429</Words>
  <Application>Microsoft Office PowerPoint</Application>
  <PresentationFormat>Произвольный</PresentationFormat>
  <Paragraphs>103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Office Theme</vt:lpstr>
      <vt:lpstr>O‘zbek tili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Adabiyot          5-sinf</dc:title>
  <dc:creator>lenovo</dc:creator>
  <cp:lastModifiedBy>akosh</cp:lastModifiedBy>
  <cp:revision>781</cp:revision>
  <dcterms:created xsi:type="dcterms:W3CDTF">2020-08-03T09:44:14Z</dcterms:created>
  <dcterms:modified xsi:type="dcterms:W3CDTF">2020-12-21T13:52:06Z</dcterms:modified>
</cp:coreProperties>
</file>