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28" r:id="rId3"/>
    <p:sldId id="329" r:id="rId4"/>
    <p:sldId id="331" r:id="rId5"/>
    <p:sldId id="330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295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62" autoAdjust="0"/>
  </p:normalViewPr>
  <p:slideViewPr>
    <p:cSldViewPr>
      <p:cViewPr varScale="1">
        <p:scale>
          <a:sx n="70" d="100"/>
          <a:sy n="70" d="100"/>
        </p:scale>
        <p:origin x="-684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D01F3-2D5F-4077-A0E1-17995990B27E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C6A21-B709-4353-9969-09739FF70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882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8F8F6-42A3-4C97-AF5A-61C08289A70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9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 lIns="0" tIns="0" rIns="0" bIns="0"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EC40C-B534-427F-9A4C-79839FC76F3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0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BC623-6F36-46B5-A3E2-ACC526C7594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3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E988F-53C9-4704-9D1B-318420ED2EB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5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23A26-C32E-40C8-9B1B-210AF8F4957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3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9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5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7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3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DF876-746E-4ACF-942F-C593461F0F4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0" y="332656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6" name="object 6"/>
          <p:cNvSpPr/>
          <p:nvPr/>
        </p:nvSpPr>
        <p:spPr>
          <a:xfrm>
            <a:off x="1199456" y="2564904"/>
            <a:ext cx="576064" cy="1808315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344472" y="188640"/>
            <a:ext cx="1368152" cy="792087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</a:t>
              </a:r>
              <a:r>
                <a:rPr lang="en-US" sz="40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sinf</a:t>
              </a:r>
              <a:r>
                <a:rPr lang="en-US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207568" y="1844824"/>
            <a:ext cx="561856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/>
            <a:r>
              <a:rPr lang="en-US" sz="4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taomlar</a:t>
            </a:r>
            <a:endParaRPr lang="en-US" sz="4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(1-dars)</a:t>
            </a:r>
          </a:p>
          <a:p>
            <a:pPr algn="ctr"/>
            <a:endParaRPr lang="en-US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Holat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miqdor-daraja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akosh\Desktop\онлайн дарс\taomlar\images (1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2758" y="1933019"/>
            <a:ext cx="3103841" cy="244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4-mashq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268760"/>
            <a:ext cx="11521280" cy="10081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foydalanish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birikmalardan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ko‘chiring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 descr="C:\Users\akosh\Desktop\онлайн дарс\taomlar\images (3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315"/>
          <a:stretch/>
        </p:blipFill>
        <p:spPr bwMode="auto">
          <a:xfrm>
            <a:off x="407368" y="2564904"/>
            <a:ext cx="3312368" cy="39604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 descr="C:\Users\akosh\Desktop\онлайн дарс\taomlar\images (3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315"/>
          <a:stretch/>
        </p:blipFill>
        <p:spPr bwMode="auto">
          <a:xfrm>
            <a:off x="8544272" y="2559866"/>
            <a:ext cx="3312368" cy="39604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Шестиугольник 3"/>
          <p:cNvSpPr/>
          <p:nvPr/>
        </p:nvSpPr>
        <p:spPr>
          <a:xfrm>
            <a:off x="4095764" y="3356992"/>
            <a:ext cx="3888432" cy="504056"/>
          </a:xfrm>
          <a:prstGeom prst="hex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astoydil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4100707" y="2636912"/>
            <a:ext cx="3888432" cy="504056"/>
          </a:xfrm>
          <a:prstGeom prst="hex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bolalardek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4117992" y="4036030"/>
            <a:ext cx="3888432" cy="504056"/>
          </a:xfrm>
          <a:prstGeom prst="hex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birdan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Шестиугольник 9"/>
          <p:cNvSpPr/>
          <p:nvPr/>
        </p:nvSpPr>
        <p:spPr>
          <a:xfrm>
            <a:off x="4160168" y="4761148"/>
            <a:ext cx="3888432" cy="504056"/>
          </a:xfrm>
          <a:prstGeom prst="hex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cho‘g‘dek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Шестиугольник 10"/>
          <p:cNvSpPr/>
          <p:nvPr/>
        </p:nvSpPr>
        <p:spPr>
          <a:xfrm>
            <a:off x="4151784" y="5445224"/>
            <a:ext cx="3888432" cy="504056"/>
          </a:xfrm>
          <a:prstGeom prst="hex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darhol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Шестиугольник 12"/>
          <p:cNvSpPr/>
          <p:nvPr/>
        </p:nvSpPr>
        <p:spPr>
          <a:xfrm>
            <a:off x="4184475" y="6083020"/>
            <a:ext cx="3888432" cy="504056"/>
          </a:xfrm>
          <a:prstGeom prst="hex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samimiy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5"/>
          </p:nvPr>
        </p:nvSpPr>
        <p:spPr>
          <a:xfrm>
            <a:off x="7457647" y="6453916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940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  <p:bldP spid="9" grpId="0" animBg="1"/>
      <p:bldP spid="10" grpId="0" animBg="1"/>
      <p:bldP spid="11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Куб 2"/>
          <p:cNvSpPr/>
          <p:nvPr/>
        </p:nvSpPr>
        <p:spPr>
          <a:xfrm>
            <a:off x="335360" y="1340768"/>
            <a:ext cx="11521280" cy="720080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………     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ishladilar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Куб 3"/>
          <p:cNvSpPr/>
          <p:nvPr/>
        </p:nvSpPr>
        <p:spPr>
          <a:xfrm>
            <a:off x="324970" y="2213248"/>
            <a:ext cx="11531670" cy="720080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……….     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yugurgancha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tepalikka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ketishdi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Куб 4"/>
          <p:cNvSpPr/>
          <p:nvPr/>
        </p:nvSpPr>
        <p:spPr>
          <a:xfrm>
            <a:off x="324970" y="3140968"/>
            <a:ext cx="11531670" cy="720080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……………. 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yubordi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Куб 5"/>
          <p:cNvSpPr/>
          <p:nvPr/>
        </p:nvSpPr>
        <p:spPr>
          <a:xfrm>
            <a:off x="335360" y="4005064"/>
            <a:ext cx="11521280" cy="720080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Gilam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turli-tuman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ranglarda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…………… 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tovlanardi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Куб 6"/>
          <p:cNvSpPr/>
          <p:nvPr/>
        </p:nvSpPr>
        <p:spPr>
          <a:xfrm>
            <a:off x="335360" y="4869160"/>
            <a:ext cx="11521280" cy="720080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Haydovchi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mashinani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……………..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to‘xtatdi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Куб 7"/>
          <p:cNvSpPr/>
          <p:nvPr/>
        </p:nvSpPr>
        <p:spPr>
          <a:xfrm>
            <a:off x="324970" y="5805264"/>
            <a:ext cx="11531670" cy="720080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do‘st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…………….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suhbatlashdi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03512" y="1628800"/>
            <a:ext cx="2160240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astoydil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75520" y="2498717"/>
            <a:ext cx="2160240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bolalardek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40175" y="3429000"/>
            <a:ext cx="2160240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birdan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31904" y="4293096"/>
            <a:ext cx="2160240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hog‘day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51784" y="5157192"/>
            <a:ext cx="2160240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birdan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063552" y="6100841"/>
            <a:ext cx="2160240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samimiy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5"/>
          </p:nvPr>
        </p:nvSpPr>
        <p:spPr>
          <a:xfrm>
            <a:off x="7464152" y="6453916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96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3-topshiriq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268760"/>
            <a:ext cx="11521280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Suhbat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5360" y="2060848"/>
            <a:ext cx="11521280" cy="446449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buFontTx/>
              <a:buChar char="-"/>
            </a:pPr>
            <a:endParaRPr lang="en-US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buFontTx/>
              <a:buChar char="-"/>
            </a:pPr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buFontTx/>
              <a:buChar char="-"/>
            </a:pP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Jahongir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yoqtirasan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571500" indent="-571500" algn="just">
              <a:buFontTx/>
              <a:buChar char="-"/>
            </a:pP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palovni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ko‘raman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chi?</a:t>
            </a:r>
          </a:p>
          <a:p>
            <a:pPr marL="571500" indent="-571500" algn="just">
              <a:buFontTx/>
              <a:buChar char="-"/>
            </a:pP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palov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shirin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to‘yimli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Biroq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sumalak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ko‘proq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algn="just">
              <a:buFontTx/>
              <a:buChar char="-"/>
            </a:pP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sumalak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faqat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kunlarigina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pishiriladi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Palovni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Sumalak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ko‘pchilik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vaqt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tayyorlanadigan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Aytishlaricha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sumalakni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to‘yib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yilgacha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sira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kasal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bo‘lmas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sumalak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algn="just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buFontTx/>
              <a:buChar char="-"/>
            </a:pPr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ctr">
              <a:buFontTx/>
              <a:buChar char="-"/>
            </a:pP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85639" y="6525924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38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268760"/>
            <a:ext cx="11665296" cy="532859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Mehnatning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noni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shirin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Soqi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maktabdan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Onasi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oldiga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kosa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sho‘rva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keltirib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qo‘ydi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Soqi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sho‘rvadan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qoshiq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ichib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“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Onajon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sho‘rvangiz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shirin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ichmayman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- deb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o‘rnidan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turib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ketdi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o‘g‘lini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bog‘ga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chiqdi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kechgacha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xazon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tashitdi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Soqi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horib-charchab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uyga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kirdi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Qorni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ochib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ovqat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so‘radi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Onasi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yana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haligi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sho‘rvani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isitib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o‘g‘lini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oldiga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qo‘ydi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Soqi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sho‘rvani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ishtaha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paqqos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tushirdi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Sho‘rva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mazali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tuyuldi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bunday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sho‘rvani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heh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qachon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ichgan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emasdi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Soqi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shularni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aytganda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onasi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kulib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yubordi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Chunki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ovqat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haligi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sho‘rvaning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29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241623" y="6377943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762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6064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C:\Users\akosh\Desktop\онлайн дарс\taomlar\Без названия (1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4869160"/>
            <a:ext cx="396044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akosh\Desktop\онлайн дарс\taomlar\Без названия (1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792" y="4869159"/>
            <a:ext cx="3816424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kosh\Desktop\онлайн дарс\taomlar\Без названия (1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216" y="4869158"/>
            <a:ext cx="396044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Шестиугольник 2"/>
          <p:cNvSpPr/>
          <p:nvPr/>
        </p:nvSpPr>
        <p:spPr>
          <a:xfrm>
            <a:off x="1232867" y="1891037"/>
            <a:ext cx="9433048" cy="2448272"/>
          </a:xfrm>
          <a:prstGeom prst="hex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O‘zingizga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yoqadigan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tayyorlash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tartibini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457647" y="6525924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5980" y="1277144"/>
            <a:ext cx="11622668" cy="7837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O‘rin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sabab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281549" y="2132856"/>
            <a:ext cx="4637892" cy="2088232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Ataylab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hammasini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ustoziga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aytib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berdi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305980" y="4509120"/>
            <a:ext cx="4637892" cy="2088232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Keyinroq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qo‘ng‘iroq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qilaman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7290756" y="2173118"/>
            <a:ext cx="4637892" cy="2088232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Kelasi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haftaga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bayram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Горизонтальный свиток 16"/>
          <p:cNvSpPr/>
          <p:nvPr/>
        </p:nvSpPr>
        <p:spPr>
          <a:xfrm>
            <a:off x="7268665" y="4509120"/>
            <a:ext cx="4637892" cy="2088232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chetidagi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chiroyli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77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11" grpId="0" animBg="1"/>
      <p:bldP spid="12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kosh\Desktop\онлайн дарс\taomlar\images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1268760"/>
            <a:ext cx="285750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kosh\Desktop\онлайн дарс\taomlar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680" y="1300378"/>
            <a:ext cx="3096344" cy="2488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kosh\Desktop\онлайн дарс\taomlar\images (8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032" y="1310811"/>
            <a:ext cx="2822090" cy="2478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kosh\Desktop\онлайн дарс\taomlar\images (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360" y="1302360"/>
            <a:ext cx="2647181" cy="2486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Users\akosh\Desktop\онлайн дарс\taomlar\images (3).jpg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49"/>
          <a:stretch/>
        </p:blipFill>
        <p:spPr bwMode="auto">
          <a:xfrm>
            <a:off x="286172" y="4005064"/>
            <a:ext cx="2857500" cy="259228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31" name="Picture 7" descr="C:\Users\akosh\Desktop\онлайн дарс\taomlar\images (4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680" y="4005064"/>
            <a:ext cx="3096344" cy="2590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akosh\Desktop\онлайн дарс\taomlar\images (15)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032" y="4005064"/>
            <a:ext cx="2822090" cy="2592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akosh\Desktop\онлайн дарс\taomlar\images (9)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7776" y="4005064"/>
            <a:ext cx="2647181" cy="2590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taomlar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313631" y="6525924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727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32859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Sekin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ohista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astoydil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to‘satdan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chinakamiga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mardona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zo‘rg‘a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bolalarcha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ish-harakatning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tarzda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bajarilishini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holat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atalib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tarzda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holatda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so‘roqlariga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13631" y="6381328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18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1-mashq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268760"/>
            <a:ext cx="11665296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5360" y="1988840"/>
            <a:ext cx="11593288" cy="46085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taomlar</a:t>
            </a:r>
            <a:endParaRPr lang="en-US" sz="3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taomlari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mavjud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Jumladan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kavkazlarning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chxombili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qozoqlarning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beshbarmoq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uyg‘urlarning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lag‘mon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o‘zbeklarning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palov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taomlari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mashhur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Hatto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ayrim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bayramlar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to‘ylarda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tayyorlanadigan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maxsus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bor.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Sharqda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kunlari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sumalak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halim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maxsus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pishiriladi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ko‘pchilik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tayyorlanadi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O‘zbeklarning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to‘y-tantanalari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palovsiz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o‘tmaydi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xonadonida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farzand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tug‘ilganida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voyaga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yetganida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yurtga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20136" y="6377943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93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2-mashq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268760"/>
            <a:ext cx="11665296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tarzini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ifodalovchi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5360" y="1988840"/>
            <a:ext cx="11665296" cy="460851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Nigora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6-sinfda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o‘qiydi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maktabdan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qaytgach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ishlarida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onasiga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ko‘maklashadi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Xonalarni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yig‘ishtiradi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hovli-ko‘chalarni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supuradi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sekin-asta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taomlarni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pishirishni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o‘rganib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Moshxo‘rda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mastava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suyuq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ovqatlarni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mazali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pishiradi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palov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pishirishga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jiddiy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kirishyapti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13631" y="6377943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71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911424" y="1772816"/>
            <a:ext cx="4320480" cy="194421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sekin-asta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151784" y="4041881"/>
            <a:ext cx="4320480" cy="194421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jiddiy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991934" y="1772816"/>
            <a:ext cx="4320480" cy="194421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astoydil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 descr="C:\Users\akosh\Desktop\онлайн дарс\расмчалар\FB_IMG_15986110237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2" y="4041881"/>
            <a:ext cx="3024336" cy="2267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kosh\Desktop\онлайн дарс\расмчалар\FB_IMG_15986110237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304" y="4041880"/>
            <a:ext cx="3024336" cy="2267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44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268760"/>
            <a:ext cx="11521280" cy="10081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Qavs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ichidagi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so‘roqlarga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foydalanish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so‘zlardan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ko‘chiring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:\Users\akosh\Desktop\онлайн дарс\taomlar\images (2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2420888"/>
            <a:ext cx="3528392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kosh\Desktop\онлайн дарс\taomlar\images (2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248" y="2527500"/>
            <a:ext cx="3528392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вал 3"/>
          <p:cNvSpPr/>
          <p:nvPr/>
        </p:nvSpPr>
        <p:spPr>
          <a:xfrm>
            <a:off x="3935760" y="2492896"/>
            <a:ext cx="4248472" cy="82949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astoydil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935760" y="3495387"/>
            <a:ext cx="4248472" cy="82949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chinakamiga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935760" y="4543724"/>
            <a:ext cx="4248472" cy="82949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asta-sekin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007768" y="5551836"/>
            <a:ext cx="4248472" cy="82949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mazali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5"/>
          </p:nvPr>
        </p:nvSpPr>
        <p:spPr>
          <a:xfrm>
            <a:off x="7457647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250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35360" y="1484784"/>
            <a:ext cx="4896544" cy="201622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shirin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tarzda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?) 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7095" y="4221088"/>
            <a:ext cx="4896544" cy="201622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ovqat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pishirishni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?)   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o‘rganib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88088" y="1484784"/>
            <a:ext cx="4896544" cy="201622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Nigora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onasiga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?) 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ko‘maklashadi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88088" y="4221088"/>
            <a:ext cx="4896544" cy="199266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Buvim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qatlamani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?)  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pishiradilar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3392" y="2564904"/>
            <a:ext cx="2736304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astoydil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968208" y="2329677"/>
            <a:ext cx="2736304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sekin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1111" y="5013176"/>
            <a:ext cx="2614569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chinakamiga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04112" y="5229200"/>
            <a:ext cx="2088232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mazali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5"/>
          </p:nvPr>
        </p:nvSpPr>
        <p:spPr>
          <a:xfrm>
            <a:off x="7320136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68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9950</TotalTime>
  <Words>454</Words>
  <Application>Microsoft Office PowerPoint</Application>
  <PresentationFormat>Произвольный</PresentationFormat>
  <Paragraphs>96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765</cp:revision>
  <dcterms:created xsi:type="dcterms:W3CDTF">2020-08-03T09:44:14Z</dcterms:created>
  <dcterms:modified xsi:type="dcterms:W3CDTF">2020-12-21T13:34:49Z</dcterms:modified>
</cp:coreProperties>
</file>