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8" r:id="rId3"/>
    <p:sldId id="329" r:id="rId4"/>
    <p:sldId id="331" r:id="rId5"/>
    <p:sldId id="330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8F8F6-42A3-4C97-AF5A-61C08289A7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EC40C-B534-427F-9A4C-79839FC76F3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BC623-6F36-46B5-A3E2-ACC526C7594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988F-53C9-4704-9D1B-318420ED2EB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23A26-C32E-40C8-9B1B-210AF8F4957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DF876-746E-4ACF-942F-C593461F0F4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207568" y="1844824"/>
            <a:ext cx="56185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(1-dars)</a:t>
            </a:r>
          </a:p>
          <a:p>
            <a:pPr algn="ctr"/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miqdor-daraja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taomlar\images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2758" y="1933019"/>
            <a:ext cx="3103841" cy="244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80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C:\Users\akosh\Desktop\онлайн дарс\taomlar\images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315"/>
          <a:stretch/>
        </p:blipFill>
        <p:spPr bwMode="auto">
          <a:xfrm>
            <a:off x="407368" y="2564904"/>
            <a:ext cx="3312368" cy="39604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taomlar\images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315"/>
          <a:stretch/>
        </p:blipFill>
        <p:spPr bwMode="auto">
          <a:xfrm>
            <a:off x="8544272" y="2559866"/>
            <a:ext cx="3312368" cy="39604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Шестиугольник 3"/>
          <p:cNvSpPr/>
          <p:nvPr/>
        </p:nvSpPr>
        <p:spPr>
          <a:xfrm>
            <a:off x="4095764" y="3356992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4100707" y="2636912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bolalardek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>
            <a:off x="4117992" y="4036030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Шестиугольник 9"/>
          <p:cNvSpPr/>
          <p:nvPr/>
        </p:nvSpPr>
        <p:spPr>
          <a:xfrm>
            <a:off x="4160168" y="4761148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cho‘g‘dek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Шестиугольник 10"/>
          <p:cNvSpPr/>
          <p:nvPr/>
        </p:nvSpPr>
        <p:spPr>
          <a:xfrm>
            <a:off x="4151784" y="5445224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darhol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Шестиугольник 12"/>
          <p:cNvSpPr/>
          <p:nvPr/>
        </p:nvSpPr>
        <p:spPr>
          <a:xfrm>
            <a:off x="4184475" y="6083020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samimiy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94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Куб 2"/>
          <p:cNvSpPr/>
          <p:nvPr/>
        </p:nvSpPr>
        <p:spPr>
          <a:xfrm>
            <a:off x="335360" y="1340768"/>
            <a:ext cx="1152128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………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324970" y="2213248"/>
            <a:ext cx="1153167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……….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yugurgancha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tepalikka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324970" y="3140968"/>
            <a:ext cx="1153167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…………….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Куб 5"/>
          <p:cNvSpPr/>
          <p:nvPr/>
        </p:nvSpPr>
        <p:spPr>
          <a:xfrm>
            <a:off x="335360" y="4005064"/>
            <a:ext cx="1152128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turli-tuman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tovlanardi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335360" y="4869160"/>
            <a:ext cx="1152128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Haydovchi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……………..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to‘xtatdi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Куб 7"/>
          <p:cNvSpPr/>
          <p:nvPr/>
        </p:nvSpPr>
        <p:spPr>
          <a:xfrm>
            <a:off x="324970" y="5805264"/>
            <a:ext cx="1153167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…………….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suhbatlashdi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03512" y="1628800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75520" y="2498717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bolalardek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40175" y="3429000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31904" y="4293096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hog‘day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51784" y="5157192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63552" y="6100841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samimiy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5"/>
          </p:nvPr>
        </p:nvSpPr>
        <p:spPr>
          <a:xfrm>
            <a:off x="7464152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962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80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060848"/>
            <a:ext cx="11521280" cy="44644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yoqtirasan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571500" indent="-571500"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chi?</a:t>
            </a:r>
          </a:p>
          <a:p>
            <a:pPr marL="571500" indent="-5715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to‘yimli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kunlarigina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ko‘pchilik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Aytishlaricha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yilgacha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just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ctr">
              <a:buFontTx/>
              <a:buChar char="-"/>
            </a:pP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3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Mehnatning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noni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Soqi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Soqi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sho‘rvadan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qoshiq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sho‘rvangiz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ichmayman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- deb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o‘rnidan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kechgacha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xazon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tashitdi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Soqi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horib-charchab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haligi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isitib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Soqi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ishtaha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paqqos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tuyuldi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heh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ichgan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Soqi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shularni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aytganda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haligi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sho‘rvaning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76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taomlar\Без названия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869160"/>
            <a:ext cx="396044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kosh\Desktop\онлайн дарс\taomlar\Без названия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4869159"/>
            <a:ext cx="3816424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kosh\Desktop\онлайн дарс\taomlar\Без названия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4869158"/>
            <a:ext cx="396044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Шестиугольник 2"/>
          <p:cNvSpPr/>
          <p:nvPr/>
        </p:nvSpPr>
        <p:spPr>
          <a:xfrm>
            <a:off x="1232867" y="1891037"/>
            <a:ext cx="9433048" cy="2448272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yoqadigan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7837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81549" y="2132856"/>
            <a:ext cx="4637892" cy="208823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hammasini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ustoziga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305980" y="4509120"/>
            <a:ext cx="4637892" cy="208823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Keyinroq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qo‘ng‘iroq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7290756" y="2173118"/>
            <a:ext cx="4637892" cy="208823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7268665" y="4509120"/>
            <a:ext cx="4637892" cy="208823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11" grpId="0" animBg="1"/>
      <p:bldP spid="12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kosh\Desktop\онлайн дарс\taomlar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268760"/>
            <a:ext cx="285750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taomlar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80" y="1300378"/>
            <a:ext cx="3096344" cy="248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taomlar\images (8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1310811"/>
            <a:ext cx="2822090" cy="2478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taomlar\images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360" y="1302360"/>
            <a:ext cx="2647181" cy="2486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:\Users\akosh\Desktop\онлайн дарс\taomlar\images (3).jpg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49"/>
          <a:stretch/>
        </p:blipFill>
        <p:spPr bwMode="auto">
          <a:xfrm>
            <a:off x="286172" y="4005064"/>
            <a:ext cx="2857500" cy="25922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31" name="Picture 7" descr="C:\Users\akosh\Desktop\онлайн дарс\taomlar\images (4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80" y="4005064"/>
            <a:ext cx="3096344" cy="259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taomlar\images (15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4005064"/>
            <a:ext cx="2822090" cy="259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kosh\Desktop\онлайн дарс\taomlar\images (9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7776" y="4005064"/>
            <a:ext cx="2647181" cy="259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13631" y="6525924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72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ohista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chinakamiga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mardona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zo‘rg‘a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ish-harakatning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8132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18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988840"/>
            <a:ext cx="11593288" cy="4608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kavkazlarning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chxombili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qozoqlarning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beshbarmoq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uyg‘urlarning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lag‘mon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bor.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ko‘pchilik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to‘y-tantanalari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xonadonida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yetganida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93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988840"/>
            <a:ext cx="11665296" cy="46085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Nigora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6-sinfda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qaytgach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ko‘maklashadi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yig‘ishtiradi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hovli-ko‘chalarni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supuradi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sekin-asta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pishirishni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Moshxo‘rda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mastava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suyuq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pishirishga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jiddiy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kirishyapti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71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911424" y="1772816"/>
            <a:ext cx="4320480" cy="194421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sekin-asta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151784" y="4041881"/>
            <a:ext cx="4320480" cy="194421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jiddiy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991934" y="1772816"/>
            <a:ext cx="4320480" cy="194421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akosh\Desktop\онлайн дарс\расмчалар\FB_IMG_15986110237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4041881"/>
            <a:ext cx="3024336" cy="2267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расмчалар\FB_IMG_15986110237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4041880"/>
            <a:ext cx="3024336" cy="2267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44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80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taomlar\images (2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2420888"/>
            <a:ext cx="352839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taomlar\images (2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2527500"/>
            <a:ext cx="352839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3935760" y="2492896"/>
            <a:ext cx="4248472" cy="82949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935760" y="3495387"/>
            <a:ext cx="4248472" cy="8294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chinakamiga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935760" y="4543724"/>
            <a:ext cx="4248472" cy="82949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007768" y="5551836"/>
            <a:ext cx="4248472" cy="82949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25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360" y="1484784"/>
            <a:ext cx="4896544" cy="201622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7095" y="4221088"/>
            <a:ext cx="4896544" cy="201622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pishirishni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88088" y="1484784"/>
            <a:ext cx="4896544" cy="201622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Nigora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ko‘maklashadi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88088" y="4221088"/>
            <a:ext cx="4896544" cy="19926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qatlamani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3392" y="2564904"/>
            <a:ext cx="2736304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68208" y="2329677"/>
            <a:ext cx="2736304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1111" y="5013176"/>
            <a:ext cx="2614569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chinakamiga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04112" y="5229200"/>
            <a:ext cx="2088232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320136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8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9950</TotalTime>
  <Words>454</Words>
  <Application>Microsoft Office PowerPoint</Application>
  <PresentationFormat>Произвольный</PresentationFormat>
  <Paragraphs>96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765</cp:revision>
  <dcterms:created xsi:type="dcterms:W3CDTF">2020-08-03T09:44:14Z</dcterms:created>
  <dcterms:modified xsi:type="dcterms:W3CDTF">2020-12-21T13:34:49Z</dcterms:modified>
</cp:coreProperties>
</file>