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8" r:id="rId3"/>
    <p:sldId id="340" r:id="rId4"/>
    <p:sldId id="341" r:id="rId5"/>
    <p:sldId id="339" r:id="rId6"/>
    <p:sldId id="342" r:id="rId7"/>
    <p:sldId id="343" r:id="rId8"/>
    <p:sldId id="344" r:id="rId9"/>
    <p:sldId id="345" r:id="rId10"/>
    <p:sldId id="346" r:id="rId11"/>
    <p:sldId id="347" r:id="rId12"/>
    <p:sldId id="349" r:id="rId13"/>
    <p:sldId id="348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1919536" y="1988840"/>
            <a:ext cx="5599212" cy="3963473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/>
                <a:cs typeface="Arial"/>
              </a:rPr>
              <a:t>Mustahkamlash</a:t>
            </a:r>
            <a:endParaRPr lang="en-US" sz="4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4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 descr="C:\Users\akosh\Desktop\онлайн дарс\укувчилар расми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176" y="1755976"/>
            <a:ext cx="3600400" cy="3113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укувчилар расми\скачанные файлы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2420888"/>
            <a:ext cx="2808312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укувчилар расми\скачанные файлы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20" y="2397457"/>
            <a:ext cx="2808312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Шестиугольник 3"/>
          <p:cNvSpPr/>
          <p:nvPr/>
        </p:nvSpPr>
        <p:spPr>
          <a:xfrm>
            <a:off x="3359696" y="2397457"/>
            <a:ext cx="3168352" cy="1031543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charaqlab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6023992" y="3429000"/>
            <a:ext cx="3168352" cy="1031543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3359696" y="4509120"/>
            <a:ext cx="3168352" cy="1031543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>
            <a:off x="6023992" y="5517232"/>
            <a:ext cx="3168352" cy="1031543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mohirona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03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Шестиугольник 2"/>
          <p:cNvSpPr/>
          <p:nvPr/>
        </p:nvSpPr>
        <p:spPr>
          <a:xfrm>
            <a:off x="406538" y="1365914"/>
            <a:ext cx="11306086" cy="1031543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charaqlab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406538" y="2780928"/>
            <a:ext cx="11306086" cy="1031543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hammamiz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hovliga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yig‘ildik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406538" y="4221088"/>
            <a:ext cx="11306086" cy="1031543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ogohlantirmay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406538" y="5517232"/>
            <a:ext cx="11306086" cy="1031543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Zargarlik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namunalari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mohirona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ishlangan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30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844824"/>
            <a:ext cx="11665296" cy="47525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Ulugʻbek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Temurning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sevimli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nabirasi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Shohrux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Mirzoning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oʻgʻli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Muhammad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Taragʻaydir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Yoshligidan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izzat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shahzoda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keyinchalik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Ulugʻbek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-fan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Ziji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jadidi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Ko‘ragoniy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sanaladi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tibbiyot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qiziqqan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sheʼrlar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ta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meros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Ziji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jadidi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Ko‘ragoniy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astronomiyaga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sinusini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risola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matematikaga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Risolai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bag‘ishlangan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(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 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93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kosh\Desktop\онлайн дарс\sherlok xolms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1268760"/>
            <a:ext cx="741682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21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1703512" y="1556792"/>
            <a:ext cx="8280920" cy="2088232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укувчилар расми\images (2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99" y="4293096"/>
            <a:ext cx="3877593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укувчилар расми\images (2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215" y="4293096"/>
            <a:ext cx="3877593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kosh\Desktop\онлайн дарс\укувчилар расми\images (2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635" y="4293096"/>
            <a:ext cx="3877593" cy="2232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9277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5980" y="2420888"/>
            <a:ext cx="5141948" cy="1728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59411" y="2420888"/>
            <a:ext cx="5141948" cy="1728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8940" y="4725144"/>
            <a:ext cx="5141948" cy="1728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chiroqlarning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yog‘dusi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44590" y="4725144"/>
            <a:ext cx="5141948" cy="1728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Nargiza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daraja-miqdorini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438593"/>
              </p:ext>
            </p:extLst>
          </p:nvPr>
        </p:nvGraphicFramePr>
        <p:xfrm>
          <a:off x="551384" y="3068960"/>
          <a:ext cx="11161240" cy="33458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90310"/>
                <a:gridCol w="3042338"/>
                <a:gridCol w="2538282"/>
                <a:gridCol w="2790310"/>
              </a:tblGrid>
              <a:tr h="7668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Qayer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-da, -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Qachon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Qancha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452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tez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pastda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bugun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‘p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68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sekin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uzoqda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kechqurun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ozgina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68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do‘stona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o‘ngdan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ertalab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1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miqdor-daraja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maqsad-sabab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53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harakat-holatning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chorasizlikdan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ilojsizlikdan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02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bo‘layotganini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276872"/>
            <a:ext cx="11665296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rohatini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5489" y="4941168"/>
            <a:ext cx="11665296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376" y="5805264"/>
            <a:ext cx="11665296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tepalikdan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376" y="4077072"/>
            <a:ext cx="11665296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360" y="3212976"/>
            <a:ext cx="11665296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438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tekshiring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335360" y="1268760"/>
            <a:ext cx="5400047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6528048" y="1238836"/>
            <a:ext cx="5400047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3359696" y="2924944"/>
            <a:ext cx="5400047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35359" y="4797152"/>
            <a:ext cx="5400047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6528048" y="4823572"/>
            <a:ext cx="5400047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83432" y="1844824"/>
            <a:ext cx="144016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9696" y="1844824"/>
            <a:ext cx="1717821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2639616" y="1844824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032104" y="1772816"/>
            <a:ext cx="180020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do‘stona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624392" y="1794854"/>
            <a:ext cx="2016224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91744" y="3564209"/>
            <a:ext cx="180020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og‘larda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56040" y="3536914"/>
            <a:ext cx="1944216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03412" y="5411586"/>
            <a:ext cx="180020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14337" y="5400193"/>
            <a:ext cx="180020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960649" y="5373216"/>
            <a:ext cx="2015671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tepalikdan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768408" y="5400193"/>
            <a:ext cx="2016224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ayerdan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8940039" y="1844824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5735407" y="3564209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2792016" y="5413903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9120336" y="5421415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47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844824"/>
            <a:ext cx="11665296" cy="47525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Amir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1336–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9-aprel,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Shahrisabz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yaqinidagi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Ilgʻor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qishlogʻida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 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arbobi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sarkarda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markazlashgan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asoschisi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-fan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homiysi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Amir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Keshda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toʻlgach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oʻqishga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Amir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chogʻlaridanoq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murabbiylar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nazorati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chavandozlik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ovchilik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kamondan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oʻyinlar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mashgʻul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asnoda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tulporlarni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saralab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chavandoz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dovyurak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bahodir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voyaga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Amir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ogʻir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idrokli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ziyrak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kishilardagi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qobiliyat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fazilat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ayniqsa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samimiyatni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fahmlab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6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Amir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C:\Users\akosh\Desktop\онлайн дарс\sherlok xolms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1310256"/>
            <a:ext cx="8568952" cy="5287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41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8727</TotalTime>
  <Words>268</Words>
  <Application>Microsoft Office PowerPoint</Application>
  <PresentationFormat>Произвольный</PresentationFormat>
  <Paragraphs>90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682</cp:revision>
  <dcterms:created xsi:type="dcterms:W3CDTF">2020-08-03T09:44:14Z</dcterms:created>
  <dcterms:modified xsi:type="dcterms:W3CDTF">2020-11-25T10:12:54Z</dcterms:modified>
</cp:coreProperties>
</file>