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28" r:id="rId3"/>
    <p:sldId id="344" r:id="rId4"/>
    <p:sldId id="339" r:id="rId5"/>
    <p:sldId id="340" r:id="rId6"/>
    <p:sldId id="341" r:id="rId7"/>
    <p:sldId id="342" r:id="rId8"/>
    <p:sldId id="343" r:id="rId9"/>
    <p:sldId id="345" r:id="rId10"/>
    <p:sldId id="338" r:id="rId11"/>
    <p:sldId id="346" r:id="rId12"/>
    <p:sldId id="347" r:id="rId13"/>
    <p:sldId id="29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79576" y="1961455"/>
            <a:ext cx="7704856" cy="4850896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Mashhur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kishilar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(3-dars)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(Ravish,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uning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ma’no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turlari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Maqsad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sabab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ravishlari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99456" y="2572632"/>
            <a:ext cx="576064" cy="258456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79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en-US" sz="29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podshosi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Umarshayx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Mirzoning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yoshligidan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dovyurak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Umarshayx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gal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chiqqanida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changalzorda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adashib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Kun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botishda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kimsasiz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g‘orni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yotaman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tong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otgach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axtarib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topaman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g‘orga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dahshatli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o‘kirish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eshitilibdi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kattakon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o‘ljani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g‘orga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Bola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turaveribdi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1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79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	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yo‘lbarsvachcha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bir-birlarini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quvlashib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Zahiriddinning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shundoqqina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yopisha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bolalarini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erkalabdi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keltirgan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o‘ljasi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ovqatlantiribdi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ertalabgacha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uxlamabdi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Tong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otgach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o‘lja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qidirib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g‘ordan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birpas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indamay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yo‘lbarsvachchalar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boribdi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apoq-chapoq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olibdi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Ovga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berilib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oldiniga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o‘g‘lining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yo‘qolganini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sezmabdi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8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Muhammadning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yo‘qligini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Umarshayx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mash’alalar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yoqib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changalzorni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chiqishni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buyuribdi</a:t>
            </a:r>
            <a:r>
              <a:rPr lang="en-US" sz="28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17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79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Umarshayxning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izidagi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qochibdi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Umarshayx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izidan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changalzor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chetidagi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tashlandiq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g‘orga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qarashsa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yo‘lbarsvachcha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o‘mbaloq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o‘ynashayotgan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qaytishibdi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tarqabdi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voqeadan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laqabini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bo‘libdilar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6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25560" y="1916832"/>
            <a:ext cx="6594576" cy="4176464"/>
          </a:xfrm>
          <a:prstGeom prst="roundRect">
            <a:avLst>
              <a:gd name="adj" fmla="val 2910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C:\Users\akosh\Desktop\онлайн дарс\укувчилар расми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5250">
            <a:off x="7752184" y="2132856"/>
            <a:ext cx="352839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7" y="1268537"/>
            <a:ext cx="11477485" cy="5762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1925216"/>
            <a:ext cx="5184576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bolajonlar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bolajonlar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4032" y="1925216"/>
            <a:ext cx="5580885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Temurxon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01613" y="3501008"/>
            <a:ext cx="5209724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ikkimda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Saltanatga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bosh.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Ruhlariga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5085184"/>
            <a:ext cx="5472608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el-yurt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Jang-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nomard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84032" y="5085184"/>
            <a:ext cx="5616624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jahongashta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2060848"/>
            <a:ext cx="1944216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1624" y="1268760"/>
            <a:ext cx="3104728" cy="10081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84432" y="1904526"/>
            <a:ext cx="1868745" cy="9484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72064" y="1268760"/>
            <a:ext cx="2880320" cy="10081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Sarkarda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sherlok xolms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344" y="2564904"/>
            <a:ext cx="7144079" cy="397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88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chorasizlikdan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ilojsizlikdan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2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28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752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2060848"/>
            <a:ext cx="11665296" cy="44644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sarkarda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dovrug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taratgan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qomusiy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Boburiylar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sulolasi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mo‘jizadan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Tojmahal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chevarasi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Xurramshoh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qurdirilgan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96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2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132856"/>
            <a:ext cx="11665296" cy="44644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2276872"/>
            <a:ext cx="4896544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markazlashgan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368" y="4509120"/>
            <a:ext cx="4896544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markazlashgan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88088" y="2276872"/>
            <a:ext cx="4896544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markazlashgan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Amir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Temurdir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25109" y="4509120"/>
            <a:ext cx="4896544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markazlashgan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Boburdir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596237" y="2492896"/>
            <a:ext cx="1152128" cy="151216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596237" y="4725144"/>
            <a:ext cx="1152128" cy="151216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5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2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132856"/>
            <a:ext cx="11665296" cy="44644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2276872"/>
            <a:ext cx="4896544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368" y="4509120"/>
            <a:ext cx="4896544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Astronomiya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88088" y="2276872"/>
            <a:ext cx="4896544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avoiydir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25109" y="4509120"/>
            <a:ext cx="4896544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Astronomiya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596237" y="2492896"/>
            <a:ext cx="1152128" cy="151216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596237" y="4725144"/>
            <a:ext cx="1152128" cy="151216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1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2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akosh\Desktop\онлайн дарс\укувчилар расми\скачанные файл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060848"/>
            <a:ext cx="338437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kosh\Desktop\онлайн дарс\укувчилар расми\скачанные файл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74" y="2060848"/>
            <a:ext cx="338437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ашивка 3"/>
          <p:cNvSpPr/>
          <p:nvPr/>
        </p:nvSpPr>
        <p:spPr>
          <a:xfrm>
            <a:off x="4435172" y="2276872"/>
            <a:ext cx="3384376" cy="72008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4473808" y="4653136"/>
            <a:ext cx="3384376" cy="648072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4468947" y="5733256"/>
            <a:ext cx="3384376" cy="72008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ilojsizlikdan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4468947" y="3501008"/>
            <a:ext cx="3384376" cy="72008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46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239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412776"/>
            <a:ext cx="11593288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……....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Nargizaga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ruhsat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187" y="2708920"/>
            <a:ext cx="11593288" cy="10801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…..…..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4077072"/>
            <a:ext cx="11593288" cy="10801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Akmal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………….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oshkor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5373216"/>
            <a:ext cx="11593288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………..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kasalxonaga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9496" y="1700808"/>
            <a:ext cx="208823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9696" y="3032956"/>
            <a:ext cx="208823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15599" y="4401108"/>
            <a:ext cx="208823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95600" y="5661248"/>
            <a:ext cx="244827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ilojsizlikdan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21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8643</TotalTime>
  <Words>465</Words>
  <Application>Microsoft Office PowerPoint</Application>
  <PresentationFormat>Произвольный</PresentationFormat>
  <Paragraphs>95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669</cp:revision>
  <dcterms:created xsi:type="dcterms:W3CDTF">2020-08-03T09:44:14Z</dcterms:created>
  <dcterms:modified xsi:type="dcterms:W3CDTF">2020-11-25T09:54:13Z</dcterms:modified>
</cp:coreProperties>
</file>