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328" r:id="rId3"/>
    <p:sldId id="344" r:id="rId4"/>
    <p:sldId id="339" r:id="rId5"/>
    <p:sldId id="340" r:id="rId6"/>
    <p:sldId id="341" r:id="rId7"/>
    <p:sldId id="342" r:id="rId8"/>
    <p:sldId id="343" r:id="rId9"/>
    <p:sldId id="345" r:id="rId10"/>
    <p:sldId id="338" r:id="rId11"/>
    <p:sldId id="346" r:id="rId12"/>
    <p:sldId id="347" r:id="rId13"/>
    <p:sldId id="295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3" autoAdjust="0"/>
    <p:restoredTop sz="94662" autoAdjust="0"/>
  </p:normalViewPr>
  <p:slideViewPr>
    <p:cSldViewPr>
      <p:cViewPr varScale="1">
        <p:scale>
          <a:sx n="70" d="100"/>
          <a:sy n="70" d="100"/>
        </p:scale>
        <p:origin x="-684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D01F3-2D5F-4077-A0E1-17995990B27E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C6A21-B709-4353-9969-09739FF70B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882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3"/>
            <a:ext cx="103632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2" y="3840480"/>
            <a:ext cx="853440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098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3"/>
            <a:ext cx="10435757" cy="219612"/>
          </a:xfrm>
        </p:spPr>
        <p:txBody>
          <a:bodyPr lIns="0" tIns="0" rIns="0" bIns="0"/>
          <a:lstStyle>
            <a:lvl1pPr>
              <a:defRPr sz="1427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50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031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654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337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9" y="1133193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140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355" y="150406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14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7"/>
            <a:ext cx="10920096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1"/>
            <a:ext cx="1043575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1" y="6377943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3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3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128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524000" y="332656"/>
            <a:ext cx="9144000" cy="615553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000" dirty="0" err="1" smtClean="0"/>
              <a:t>O‘zbek</a:t>
            </a:r>
            <a:r>
              <a:rPr lang="en-US" sz="4000" dirty="0" smtClean="0"/>
              <a:t> </a:t>
            </a:r>
            <a:r>
              <a:rPr lang="en-US" sz="4000" dirty="0" err="1" smtClean="0"/>
              <a:t>tili</a:t>
            </a:r>
            <a:endParaRPr lang="ru-RU" sz="4000" dirty="0"/>
          </a:p>
        </p:txBody>
      </p:sp>
      <p:sp>
        <p:nvSpPr>
          <p:cNvPr id="4" name="object 4"/>
          <p:cNvSpPr txBox="1"/>
          <p:nvPr/>
        </p:nvSpPr>
        <p:spPr>
          <a:xfrm>
            <a:off x="2279576" y="1961455"/>
            <a:ext cx="7704856" cy="4850896"/>
          </a:xfrm>
          <a:prstGeom prst="rect">
            <a:avLst/>
          </a:prstGeom>
        </p:spPr>
        <p:txBody>
          <a:bodyPr vert="horz" wrap="square" lIns="0" tIns="28782" rIns="0" bIns="0" rtlCol="0">
            <a:spAutoFit/>
          </a:bodyPr>
          <a:lstStyle/>
          <a:p>
            <a:pPr marL="37951" algn="ctr">
              <a:lnSpc>
                <a:spcPts val="4018"/>
              </a:lnSpc>
              <a:spcBef>
                <a:spcPts val="227"/>
              </a:spcBef>
            </a:pPr>
            <a:r>
              <a:rPr sz="3600" b="1" dirty="0" err="1">
                <a:solidFill>
                  <a:srgbClr val="2365C7"/>
                </a:solidFill>
                <a:latin typeface="Arial"/>
                <a:cs typeface="Arial"/>
              </a:rPr>
              <a:t>Mavzu</a:t>
            </a:r>
            <a:r>
              <a:rPr sz="3600" b="1" dirty="0" smtClean="0">
                <a:solidFill>
                  <a:srgbClr val="2365C7"/>
                </a:solidFill>
                <a:latin typeface="Arial"/>
                <a:cs typeface="Arial"/>
              </a:rPr>
              <a:t>:</a:t>
            </a:r>
            <a:r>
              <a:rPr lang="en-US" sz="36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r>
              <a:rPr lang="en-US" sz="3600" b="1" dirty="0" err="1" smtClean="0">
                <a:solidFill>
                  <a:srgbClr val="2365C7"/>
                </a:solidFill>
                <a:latin typeface="Arial"/>
                <a:cs typeface="Arial"/>
              </a:rPr>
              <a:t>Mashhur</a:t>
            </a:r>
            <a:r>
              <a:rPr lang="en-US" sz="36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3600" b="1" dirty="0" err="1" smtClean="0">
                <a:solidFill>
                  <a:srgbClr val="2365C7"/>
                </a:solidFill>
                <a:latin typeface="Arial"/>
                <a:cs typeface="Arial"/>
              </a:rPr>
              <a:t>kishilar</a:t>
            </a:r>
            <a:endParaRPr lang="en-US" sz="3600" b="1" dirty="0" smtClean="0">
              <a:solidFill>
                <a:srgbClr val="2365C7"/>
              </a:solidFill>
              <a:latin typeface="Arial"/>
              <a:cs typeface="Arial"/>
            </a:endParaRP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r>
              <a:rPr lang="en-US" sz="2400" b="1" dirty="0" smtClean="0">
                <a:solidFill>
                  <a:srgbClr val="2365C7"/>
                </a:solidFill>
                <a:latin typeface="Arial"/>
                <a:cs typeface="Arial"/>
              </a:rPr>
              <a:t>(3-dars)</a:t>
            </a: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endParaRPr lang="en-US" sz="2400" b="1" dirty="0">
              <a:solidFill>
                <a:srgbClr val="2365C7"/>
              </a:solidFill>
              <a:latin typeface="Arial"/>
              <a:cs typeface="Arial"/>
            </a:endParaRP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r>
              <a:rPr lang="en-US" sz="3200" b="1" dirty="0" smtClean="0">
                <a:solidFill>
                  <a:srgbClr val="2365C7"/>
                </a:solidFill>
                <a:latin typeface="Arial"/>
                <a:cs typeface="Arial"/>
              </a:rPr>
              <a:t>(Ravish, </a:t>
            </a:r>
            <a:r>
              <a:rPr lang="en-US" sz="3200" b="1" dirty="0" err="1" smtClean="0">
                <a:solidFill>
                  <a:srgbClr val="2365C7"/>
                </a:solidFill>
                <a:latin typeface="Arial"/>
                <a:cs typeface="Arial"/>
              </a:rPr>
              <a:t>uning</a:t>
            </a:r>
            <a:r>
              <a:rPr lang="en-US" sz="32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3200" b="1" dirty="0" err="1" smtClean="0">
                <a:solidFill>
                  <a:srgbClr val="2365C7"/>
                </a:solidFill>
                <a:latin typeface="Arial"/>
                <a:cs typeface="Arial"/>
              </a:rPr>
              <a:t>ma’no</a:t>
            </a:r>
            <a:r>
              <a:rPr lang="en-US" sz="32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3200" b="1" dirty="0" err="1" smtClean="0">
                <a:solidFill>
                  <a:srgbClr val="2365C7"/>
                </a:solidFill>
                <a:latin typeface="Arial"/>
                <a:cs typeface="Arial"/>
              </a:rPr>
              <a:t>turlari</a:t>
            </a:r>
            <a:r>
              <a:rPr lang="en-US" sz="3200" b="1" dirty="0" smtClean="0">
                <a:solidFill>
                  <a:srgbClr val="2365C7"/>
                </a:solidFill>
                <a:latin typeface="Arial"/>
                <a:cs typeface="Arial"/>
              </a:rPr>
              <a:t>. </a:t>
            </a: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r>
              <a:rPr lang="en-US" sz="3200" b="1" dirty="0" err="1" smtClean="0">
                <a:solidFill>
                  <a:srgbClr val="2365C7"/>
                </a:solidFill>
                <a:latin typeface="Arial"/>
                <a:cs typeface="Arial"/>
              </a:rPr>
              <a:t>Maqsad</a:t>
            </a:r>
            <a:r>
              <a:rPr lang="en-US" sz="32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3200" b="1" dirty="0" err="1" smtClean="0">
                <a:solidFill>
                  <a:srgbClr val="2365C7"/>
                </a:solidFill>
                <a:latin typeface="Arial"/>
                <a:cs typeface="Arial"/>
              </a:rPr>
              <a:t>va</a:t>
            </a:r>
            <a:r>
              <a:rPr lang="en-US" sz="32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3200" b="1" dirty="0" err="1" smtClean="0">
                <a:solidFill>
                  <a:srgbClr val="2365C7"/>
                </a:solidFill>
                <a:latin typeface="Arial"/>
                <a:cs typeface="Arial"/>
              </a:rPr>
              <a:t>sabab</a:t>
            </a:r>
            <a:r>
              <a:rPr lang="en-US" sz="32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3200" b="1" dirty="0" err="1" smtClean="0">
                <a:solidFill>
                  <a:srgbClr val="2365C7"/>
                </a:solidFill>
                <a:latin typeface="Arial"/>
                <a:cs typeface="Arial"/>
              </a:rPr>
              <a:t>ravishlari</a:t>
            </a:r>
            <a:r>
              <a:rPr lang="en-US" sz="3200" b="1" dirty="0" smtClean="0">
                <a:solidFill>
                  <a:srgbClr val="2365C7"/>
                </a:solidFill>
                <a:latin typeface="Arial"/>
                <a:cs typeface="Arial"/>
              </a:rPr>
              <a:t>)</a:t>
            </a: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endParaRPr lang="en-US" sz="3600" b="1" dirty="0">
              <a:solidFill>
                <a:srgbClr val="2365C7"/>
              </a:solidFill>
              <a:latin typeface="Arial"/>
              <a:cs typeface="Arial"/>
            </a:endParaRP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r>
              <a:rPr lang="en-US" sz="3600" b="1" dirty="0" smtClean="0">
                <a:solidFill>
                  <a:srgbClr val="2365C7"/>
                </a:solidFill>
                <a:latin typeface="Arial"/>
                <a:cs typeface="Arial"/>
              </a:rPr>
              <a:t>                  </a:t>
            </a: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endParaRPr lang="en-US" sz="2800" b="1" dirty="0">
              <a:solidFill>
                <a:srgbClr val="2365C7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199456" y="2572632"/>
            <a:ext cx="576064" cy="2584560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grpSp>
        <p:nvGrpSpPr>
          <p:cNvPr id="8" name="object 27"/>
          <p:cNvGrpSpPr/>
          <p:nvPr/>
        </p:nvGrpSpPr>
        <p:grpSpPr>
          <a:xfrm>
            <a:off x="10344472" y="188640"/>
            <a:ext cx="1368152" cy="792087"/>
            <a:chOff x="4686759" y="212868"/>
            <a:chExt cx="634365" cy="634365"/>
          </a:xfrm>
        </p:grpSpPr>
        <p:sp>
          <p:nvSpPr>
            <p:cNvPr id="9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r>
                <a:rPr lang="ru-RU" sz="4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6-</a:t>
              </a:r>
              <a:r>
                <a:rPr lang="en-US" sz="40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sinf</a:t>
              </a:r>
              <a:r>
                <a:rPr lang="en-US" sz="4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5360" y="1268760"/>
            <a:ext cx="11521279" cy="53285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9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Bobur</a:t>
            </a:r>
            <a:r>
              <a:rPr lang="en-US" sz="29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so‘zining</a:t>
            </a:r>
            <a:r>
              <a:rPr lang="en-US" sz="29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ma’nosi</a:t>
            </a:r>
            <a:endParaRPr lang="en-US" sz="29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Farg‘ona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viloyatining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podshosi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Umarshayx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Mirzoning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o‘g‘li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Zahiriddin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Muhammad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yoshligidan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aqlli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dovyurak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o‘sibdi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Umarshayx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gal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ovga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chiqqanida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o‘g‘lini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birga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olib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ketar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ekan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kuni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yosh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Zahiriddin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changalzorda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adashib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qolibdi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Kun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botishda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kimsasiz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g‘orni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ko‘rib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“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yerga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kirib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yotaman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tong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otgach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albatta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otamni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axtarib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topaman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”, deb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o‘ylab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g‘orga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kiribdi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Yarim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kechada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dahshatli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o‘kirish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ovozi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eshitilibdi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Qarasa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og‘zida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kattakon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o‘ljani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tishlab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olgan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yo‘lbars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g‘orga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qarab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kelayotgan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emish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Bola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jim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turaveribdi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9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019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5360" y="1268760"/>
            <a:ext cx="11521279" cy="53285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	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5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285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5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payt</a:t>
            </a:r>
            <a:r>
              <a:rPr lang="en-US" sz="28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5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28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5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yo‘lbarsvachcha</a:t>
            </a:r>
            <a:r>
              <a:rPr lang="en-US" sz="28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5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bir-birlarini</a:t>
            </a:r>
            <a:r>
              <a:rPr lang="en-US" sz="28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5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quvlashib</a:t>
            </a:r>
            <a:r>
              <a:rPr lang="en-US" sz="28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5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Zahiriddinning</a:t>
            </a:r>
            <a:r>
              <a:rPr lang="en-US" sz="28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5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shundoqqina</a:t>
            </a:r>
            <a:r>
              <a:rPr lang="en-US" sz="28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5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yonidan</a:t>
            </a:r>
            <a:r>
              <a:rPr lang="en-US" sz="28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5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o‘tib</a:t>
            </a:r>
            <a:r>
              <a:rPr lang="en-US" sz="28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5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onasiga</a:t>
            </a:r>
            <a:r>
              <a:rPr lang="en-US" sz="28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5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yopisha</a:t>
            </a:r>
            <a:r>
              <a:rPr lang="en-US" sz="28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5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ketibdi</a:t>
            </a:r>
            <a:r>
              <a:rPr lang="en-US" sz="285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5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</a:t>
            </a:r>
            <a:r>
              <a:rPr lang="en-US" sz="285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5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yo‘lbars</a:t>
            </a:r>
            <a:r>
              <a:rPr lang="en-US" sz="28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5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bolalarini</a:t>
            </a:r>
            <a:r>
              <a:rPr lang="en-US" sz="28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5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erkalabdi</a:t>
            </a:r>
            <a:r>
              <a:rPr lang="en-US" sz="28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5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5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keltirgan</a:t>
            </a:r>
            <a:r>
              <a:rPr lang="en-US" sz="28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5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o‘ljasi</a:t>
            </a:r>
            <a:r>
              <a:rPr lang="en-US" sz="28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5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5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ovqatlantiribdi</a:t>
            </a:r>
            <a:r>
              <a:rPr lang="en-US" sz="28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5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Shunday</a:t>
            </a:r>
            <a:r>
              <a:rPr lang="en-US" sz="28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5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qilib</a:t>
            </a:r>
            <a:r>
              <a:rPr lang="en-US" sz="28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5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Zahiriddin</a:t>
            </a:r>
            <a:r>
              <a:rPr lang="en-US" sz="28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5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ertalabgacha</a:t>
            </a:r>
            <a:r>
              <a:rPr lang="en-US" sz="28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5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uxlamabdi</a:t>
            </a:r>
            <a:r>
              <a:rPr lang="en-US" sz="28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Tong </a:t>
            </a:r>
            <a:r>
              <a:rPr lang="en-US" sz="285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otgach</a:t>
            </a:r>
            <a:r>
              <a:rPr lang="en-US" sz="28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5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</a:t>
            </a:r>
            <a:r>
              <a:rPr lang="en-US" sz="28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5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yo‘lbars</a:t>
            </a:r>
            <a:r>
              <a:rPr lang="en-US" sz="28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5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o‘lja</a:t>
            </a:r>
            <a:r>
              <a:rPr lang="en-US" sz="28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5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qidirib</a:t>
            </a:r>
            <a:r>
              <a:rPr lang="en-US" sz="28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5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g‘ordan</a:t>
            </a:r>
            <a:r>
              <a:rPr lang="en-US" sz="28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5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chiqib</a:t>
            </a:r>
            <a:r>
              <a:rPr lang="en-US" sz="28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5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ketibdi</a:t>
            </a:r>
            <a:r>
              <a:rPr lang="en-US" sz="28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en-US" sz="285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85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Zahiriddin</a:t>
            </a:r>
            <a:r>
              <a:rPr lang="en-US" sz="285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Muhammad </a:t>
            </a:r>
            <a:r>
              <a:rPr lang="en-US" sz="285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birpas</a:t>
            </a:r>
            <a:r>
              <a:rPr lang="en-US" sz="28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5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indamay</a:t>
            </a:r>
            <a:r>
              <a:rPr lang="en-US" sz="28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5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turibdi</a:t>
            </a:r>
            <a:r>
              <a:rPr lang="en-US" sz="28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-da, </a:t>
            </a:r>
            <a:r>
              <a:rPr lang="en-US" sz="285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yo‘lbarsvachchalar</a:t>
            </a:r>
            <a:r>
              <a:rPr lang="en-US" sz="28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5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yoniga</a:t>
            </a:r>
            <a:r>
              <a:rPr lang="en-US" sz="28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5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boribdi</a:t>
            </a:r>
            <a:r>
              <a:rPr lang="en-US" sz="28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5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28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5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5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apoq-chapoq</a:t>
            </a:r>
            <a:r>
              <a:rPr lang="en-US" sz="28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5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28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5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olibdi</a:t>
            </a:r>
            <a:r>
              <a:rPr lang="en-US" sz="28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5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Ovga</a:t>
            </a:r>
            <a:r>
              <a:rPr lang="en-US" sz="285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5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berilib</a:t>
            </a:r>
            <a:r>
              <a:rPr lang="en-US" sz="285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5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ketgan</a:t>
            </a:r>
            <a:r>
              <a:rPr lang="en-US" sz="285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5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podsho</a:t>
            </a:r>
            <a:r>
              <a:rPr lang="en-US" sz="285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5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oldiniga</a:t>
            </a:r>
            <a:r>
              <a:rPr lang="en-US" sz="285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5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o‘g‘lining</a:t>
            </a:r>
            <a:r>
              <a:rPr lang="en-US" sz="285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5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yo‘qolganini</a:t>
            </a:r>
            <a:r>
              <a:rPr lang="en-US" sz="285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5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sezmabdi</a:t>
            </a:r>
            <a:r>
              <a:rPr lang="en-US" sz="285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5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Zahiriddin</a:t>
            </a:r>
            <a:r>
              <a:rPr lang="en-US" sz="28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5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Muhammadning</a:t>
            </a:r>
            <a:r>
              <a:rPr lang="en-US" sz="285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5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yo‘qligini</a:t>
            </a:r>
            <a:r>
              <a:rPr lang="en-US" sz="285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5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bilgan</a:t>
            </a:r>
            <a:r>
              <a:rPr lang="en-US" sz="285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5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Umarshayx</a:t>
            </a:r>
            <a:r>
              <a:rPr lang="en-US" sz="285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5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mash’alalar</a:t>
            </a:r>
            <a:r>
              <a:rPr lang="en-US" sz="285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5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yoqib</a:t>
            </a:r>
            <a:r>
              <a:rPr lang="en-US" sz="285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5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changalzorni</a:t>
            </a:r>
            <a:r>
              <a:rPr lang="en-US" sz="285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5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qarab</a:t>
            </a:r>
            <a:r>
              <a:rPr lang="en-US" sz="285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5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chiqishni</a:t>
            </a:r>
            <a:r>
              <a:rPr lang="en-US" sz="285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5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buyuribdi</a:t>
            </a:r>
            <a:r>
              <a:rPr lang="en-US" sz="285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5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176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5360" y="1268760"/>
            <a:ext cx="11521279" cy="53285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payt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Umarshayxning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ko‘zi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yo‘lbars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izidagi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qonga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tushib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qolibdi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“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Bolamni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yo‘lbars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olib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qochibdi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”, deb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o‘ylabdi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 </a:t>
            </a:r>
            <a:endParaRPr lang="ru-RU" sz="29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Umarshayx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yo‘lbars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izidan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ovchilar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borib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changalzor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chetidagi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tashlandiq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g‘orga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kirib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qarashsa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bola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ikkita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yo‘lbarsvachcha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o‘mbaloq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oshib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o‘ynashayotgan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emish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Ovchilar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yo‘lbars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bolalari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Zahiriddin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Muhammadni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olib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saroyga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qaytishibdi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Bu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voqea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pasda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butun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shaharga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tarqabdi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voqeadan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keyin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bolaning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asli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ismi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Zahiriddin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Muhammad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so‘zi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yoniga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Bobur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ya’ni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yo‘lbars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laqabini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qo‘shib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aytadigan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bo‘libdilar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9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765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95400" y="260648"/>
            <a:ext cx="11017224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25560" y="1916832"/>
            <a:ext cx="6594576" cy="4176464"/>
          </a:xfrm>
          <a:prstGeom prst="roundRect">
            <a:avLst>
              <a:gd name="adj" fmla="val 29105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tarzda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?,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qayerdan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pPr algn="ctr"/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so‘roqlariga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bo‘ladigan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ishtirokida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5" name="Picture 3" descr="C:\Users\akosh\Desktop\онлайн дарс\укувчилар расми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45250">
            <a:off x="7752184" y="2132856"/>
            <a:ext cx="3528392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298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7367" y="1268537"/>
            <a:ext cx="11477485" cy="57628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Boburman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she’rini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ifodali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Avvalgi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darsda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o‘tilgan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3352" y="1925216"/>
            <a:ext cx="5184576" cy="150378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Boburman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bolajonlar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Bilasizmi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aslim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Boburman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bolajonlar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Bilasizmi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aslim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2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384032" y="1925216"/>
            <a:ext cx="5580885" cy="150378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Boburman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Aslim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asli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Andijon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Boburman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eslab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qoling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Naslim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asli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Temurxon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sz="2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01613" y="3501008"/>
            <a:ext cx="5209724" cy="150378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Boburman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ikkimda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Saltanatga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bo‘ldim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bosh.</a:t>
            </a:r>
          </a:p>
          <a:p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Qilich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ushlab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Temur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bobom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Ruhlariga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berdim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osh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3352" y="5085184"/>
            <a:ext cx="5472608" cy="150378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Boburman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el-yurt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Cho‘l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sahroda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surdim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Jang-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jadalda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qancha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omad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Qancha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nomard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mard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ko‘rdim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ru-RU" sz="2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384032" y="5085184"/>
            <a:ext cx="5616624" cy="150378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Boburman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jahongashta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Hind,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Afg‘onga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yetdim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men.</a:t>
            </a:r>
          </a:p>
          <a:p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Boburnoma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”,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she’r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g‘azalda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Turkiyni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madh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etdim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men.   </a:t>
            </a:r>
            <a:endParaRPr lang="ru-RU" sz="2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771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Mashhur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kishilar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5360" y="2060848"/>
            <a:ext cx="1944216" cy="9361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Shoir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11624" y="1268760"/>
            <a:ext cx="3104728" cy="100811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Davlat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arbobi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984432" y="1904526"/>
            <a:ext cx="1868745" cy="9484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Shoh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672064" y="1268760"/>
            <a:ext cx="2880320" cy="100811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Sarkarda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akosh\Desktop\онлайн дарс\sherlok xolms\Без названия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2344" y="2564904"/>
            <a:ext cx="7144079" cy="3971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7882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2839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5296" cy="532859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Maqsad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sabab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ravishlari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harakat-holatning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bajarilish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sababini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maqsadini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bildirib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Nega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so‘rog‘iga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ctr">
              <a:lnSpc>
                <a:spcPct val="150000"/>
              </a:lnSpc>
            </a:pPr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noiloj</a:t>
            </a:r>
            <a:endParaRPr lang="en-US" sz="36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chorasizlikdan</a:t>
            </a:r>
            <a:endParaRPr lang="en-US" sz="36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ilojsizlikdan</a:t>
            </a:r>
            <a:endParaRPr 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025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2839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775239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2-topshiriq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1268760"/>
            <a:ext cx="11665296" cy="720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Bobur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bog‘liq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ma’lumotlarni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3352" y="2060848"/>
            <a:ext cx="11665296" cy="44644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Zahiriddin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Muhammad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Bobur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shoir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shoh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buyuk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sarkarda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sifatida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jahonga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dovrug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taratgan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Zahiriddin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Muhammad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Boburning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Boburnoma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asari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nodir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qomusiy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asarlardan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hisoblanadi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Bobur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12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yoshidan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taxtga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o‘tirgan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mamlakat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boshqargan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Boburiylar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sulolasi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200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davomida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Hindistonni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boshqargan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mamlakatni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rivojlantirishga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hissa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qo‘shgan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Jahondagi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yetti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mo‘jizadan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hisoblangan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Tojmahal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Boburning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chevarasi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Xurramshoh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tomonidan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qurdirilgan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ru-RU" sz="3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963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239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7-mashq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5296" cy="720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Savollarga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2132856"/>
            <a:ext cx="11665296" cy="446449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7368" y="2276872"/>
            <a:ext cx="4896544" cy="194421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O‘rta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Osiyoda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markazlashgan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davlat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barpo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qilgan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buyuk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sohibqiron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7368" y="4509120"/>
            <a:ext cx="4896544" cy="194421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Afg‘oniston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Hindistonni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birlashtirib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markazlashgan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davlat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barpo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qilgan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mashhur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davlat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arbobi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ru-RU" sz="27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88088" y="2276872"/>
            <a:ext cx="4896544" cy="194421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O‘rta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Osiyoda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markazlashgan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davlat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barpo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qilgan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buyuk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sohibqiron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Amir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Temurdir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7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925109" y="4509120"/>
            <a:ext cx="4896544" cy="194421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Afg‘oniston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Hindistonni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birlashtirib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markazlashgan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davlat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barpo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qilgan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mashhur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davlat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arbobi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Zahiriddin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Muhammad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Boburdir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5596237" y="2492896"/>
            <a:ext cx="1152128" cy="1512168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5596237" y="4725144"/>
            <a:ext cx="1152128" cy="1512168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0954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239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7-mashq (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davomi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5296" cy="720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Savollarga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2132856"/>
            <a:ext cx="11665296" cy="446449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7368" y="2276872"/>
            <a:ext cx="4896544" cy="194421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Turkiy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g‘azallar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dostonlar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tiliga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solgan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ulug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inson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7368" y="4509120"/>
            <a:ext cx="4896544" cy="194421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Astronomiya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sohasida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ulkan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ixtirolar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qilgan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mashhur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davlat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arbobi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88088" y="2276872"/>
            <a:ext cx="4896544" cy="194421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Turkiy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tilda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g‘azallar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dostonlar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yozib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tiliga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solgan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ulug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inson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Alisher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avoiydir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925109" y="4509120"/>
            <a:ext cx="4896544" cy="194421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Astronomiya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sohasida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ulkan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ixtirolar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qilgan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mashhur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olim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davlat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arbobi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Mirzo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Ulug‘bekdir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5596237" y="2492896"/>
            <a:ext cx="1152128" cy="1512168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5596237" y="4725144"/>
            <a:ext cx="1152128" cy="1512168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2010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239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4-mashq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5296" cy="64807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Nuqtalar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o‘rniga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sabab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maqsad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ravishlaridan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mosini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1" name="Picture 3" descr="C:\Users\akosh\Desktop\онлайн дарс\укувчилар расми\скачанные файлы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2" y="2060848"/>
            <a:ext cx="3384376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akosh\Desktop\онлайн дарс\укувчилар расми\скачанные файлы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1074" y="2060848"/>
            <a:ext cx="3384376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ашивка 3"/>
          <p:cNvSpPr/>
          <p:nvPr/>
        </p:nvSpPr>
        <p:spPr>
          <a:xfrm>
            <a:off x="4435172" y="2276872"/>
            <a:ext cx="3384376" cy="720080"/>
          </a:xfrm>
          <a:prstGeom prst="chevr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noiloj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ашивка 7"/>
          <p:cNvSpPr/>
          <p:nvPr/>
        </p:nvSpPr>
        <p:spPr>
          <a:xfrm>
            <a:off x="4473808" y="4653136"/>
            <a:ext cx="3384376" cy="648072"/>
          </a:xfrm>
          <a:prstGeom prst="chevr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qasddan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Нашивка 8"/>
          <p:cNvSpPr/>
          <p:nvPr/>
        </p:nvSpPr>
        <p:spPr>
          <a:xfrm>
            <a:off x="4468947" y="5733256"/>
            <a:ext cx="3384376" cy="720080"/>
          </a:xfrm>
          <a:prstGeom prst="chevr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ilojsizlikdan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Нашивка 9"/>
          <p:cNvSpPr/>
          <p:nvPr/>
        </p:nvSpPr>
        <p:spPr>
          <a:xfrm>
            <a:off x="4468947" y="3501008"/>
            <a:ext cx="3384376" cy="720080"/>
          </a:xfrm>
          <a:prstGeom prst="chevr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ataylab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466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239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5360" y="1412776"/>
            <a:ext cx="11593288" cy="10081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Onasi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……....     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Nargizaga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ruhsat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berdi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7187" y="2708920"/>
            <a:ext cx="11593288" cy="10801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Yo‘lning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chetiga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…..…..     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bo‘sh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qutini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tashlab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ketishdi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ru-RU" sz="3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5360" y="4077072"/>
            <a:ext cx="11593288" cy="10801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Akmal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barcha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sirni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………….  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oshkor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qilib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tashladi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3352" y="5373216"/>
            <a:ext cx="11593288" cy="10081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Ozoda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xola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………..       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kasalxonaga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borishga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majbur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bo‘ldi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59496" y="1700808"/>
            <a:ext cx="2088232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noiloj</a:t>
            </a:r>
            <a:endParaRPr lang="ru-RU" sz="3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59696" y="3032956"/>
            <a:ext cx="2088232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ataylab</a:t>
            </a:r>
            <a:endParaRPr lang="ru-RU" sz="3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015599" y="4401108"/>
            <a:ext cx="2088232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qasddan</a:t>
            </a:r>
            <a:endParaRPr lang="ru-RU" sz="3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495600" y="5661248"/>
            <a:ext cx="2448272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ilojsizlikdan</a:t>
            </a:r>
            <a:endParaRPr lang="ru-RU" sz="3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210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8643</TotalTime>
  <Words>465</Words>
  <Application>Microsoft Office PowerPoint</Application>
  <PresentationFormat>Произвольный</PresentationFormat>
  <Paragraphs>95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O‘zbek tili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akosh</cp:lastModifiedBy>
  <cp:revision>669</cp:revision>
  <dcterms:created xsi:type="dcterms:W3CDTF">2020-08-03T09:44:14Z</dcterms:created>
  <dcterms:modified xsi:type="dcterms:W3CDTF">2020-11-25T09:54:13Z</dcterms:modified>
</cp:coreProperties>
</file>