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6C6A21-B709-4353-9969-09739FF70B2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53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919536" y="1988840"/>
            <a:ext cx="5599212" cy="431228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Mashhur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kishilar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(Ravish,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uning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ma’no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turlari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Maqsad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sabab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ravishlari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537"/>
            <a:ext cx="11737304" cy="7923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akosh\Desktop\онлайн дарс\укувчилар расми\images (3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00"/>
          <a:stretch/>
        </p:blipFill>
        <p:spPr bwMode="auto">
          <a:xfrm>
            <a:off x="460412" y="2253614"/>
            <a:ext cx="3115308" cy="42717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 descr="C:\Users\akosh\Desktop\онлайн дарс\укувчилар расми\images (3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00"/>
          <a:stretch/>
        </p:blipFill>
        <p:spPr bwMode="auto">
          <a:xfrm>
            <a:off x="8760296" y="2253613"/>
            <a:ext cx="3115308" cy="427172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Шестиугольник 3"/>
          <p:cNvSpPr/>
          <p:nvPr/>
        </p:nvSpPr>
        <p:spPr>
          <a:xfrm>
            <a:off x="3719608" y="2204864"/>
            <a:ext cx="2808312" cy="1008112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5333423" y="3284984"/>
            <a:ext cx="2808312" cy="1008112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3719608" y="4437112"/>
            <a:ext cx="2808312" cy="1008112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5663952" y="5589240"/>
            <a:ext cx="2808312" cy="936104"/>
          </a:xfrm>
          <a:prstGeom prst="hex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4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340768"/>
            <a:ext cx="11449272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…….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gunohdir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7646" y="2636912"/>
            <a:ext cx="11449272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   …….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e’tiborimni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qaratmadim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3156" y="4005064"/>
            <a:ext cx="11449272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  ……….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oqimiga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9748" y="5301208"/>
            <a:ext cx="11449272" cy="1008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dugonasining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………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qo‘yganligi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27648" y="1484784"/>
            <a:ext cx="230425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43472" y="2960948"/>
            <a:ext cx="230425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27448" y="4329100"/>
            <a:ext cx="230425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51984" y="5357851"/>
            <a:ext cx="230425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66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26761" y="1268760"/>
            <a:ext cx="5184576" cy="43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844824"/>
            <a:ext cx="5184576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bolajonlar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bolajonlar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01613" y="3501008"/>
            <a:ext cx="5209724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ikkimda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Saltanatga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Ruhlariga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4032" y="1844824"/>
            <a:ext cx="5580885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Andijon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Temurxon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84032" y="5085184"/>
            <a:ext cx="5616624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jahongashta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Boburnoma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5085184"/>
            <a:ext cx="5472608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el-yurt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sahroda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Jang-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jadalda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nomard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1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укувчилар расми\IMG_20200805_062540_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85773">
            <a:off x="695400" y="2276872"/>
            <a:ext cx="532859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6411378" y="2204864"/>
            <a:ext cx="5301246" cy="2664296"/>
          </a:xfrm>
          <a:prstGeom prst="roundRect">
            <a:avLst>
              <a:gd name="adj" fmla="val 2910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7" y="1268537"/>
            <a:ext cx="11477485" cy="9363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2564904"/>
            <a:ext cx="48245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saharda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42388" y="2492896"/>
            <a:ext cx="48245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9376" y="4725144"/>
            <a:ext cx="48245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60316" y="4725144"/>
            <a:ext cx="48245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 descr="C:\Users\akosh\Desktop\онлайн дарс\mashhur kishilar\behb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4077072"/>
            <a:ext cx="367240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mashhur kishilar\fitr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23" y="4077072"/>
            <a:ext cx="362093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mashhur kishilar\munavvarqor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248" y="4077072"/>
            <a:ext cx="3617962" cy="201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akosh\Desktop\онлайн дарс\mashhur kishilar\cholpon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0" r="16873"/>
          <a:stretch/>
        </p:blipFill>
        <p:spPr bwMode="auto">
          <a:xfrm>
            <a:off x="4367808" y="1268760"/>
            <a:ext cx="3672408" cy="17959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4" descr="C:\Users\akosh\Desktop\онлайн дарс\mashhur kishilar\qodiriy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07" r="16067"/>
          <a:stretch/>
        </p:blipFill>
        <p:spPr bwMode="auto">
          <a:xfrm>
            <a:off x="8328247" y="1268760"/>
            <a:ext cx="3586885" cy="17684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2" descr="C:\Users\akosh\Desktop\онлайн дарс\mashhur kishilar\avloniy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47"/>
          <a:stretch/>
        </p:blipFill>
        <p:spPr bwMode="auto">
          <a:xfrm>
            <a:off x="288283" y="1268760"/>
            <a:ext cx="3673475" cy="17684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4823" y="2780928"/>
            <a:ext cx="3404913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vloniy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01555" y="2780928"/>
            <a:ext cx="3404913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Cho‘lpon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59881" y="2763999"/>
            <a:ext cx="3404913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5360" y="6165304"/>
            <a:ext cx="352839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Fitrat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95800" y="6189319"/>
            <a:ext cx="3672795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Behbudiy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328247" y="6165304"/>
            <a:ext cx="3586885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Munavvarqori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Abdurashidxonov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4822" y="3356992"/>
            <a:ext cx="11631388" cy="6480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Jadid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namoyandalari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51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miqdor-daraja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maqsad-sabab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8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537"/>
            <a:ext cx="11737304" cy="6482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737304" cy="4536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 Nasr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faylasuf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qomusiy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Nasr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873-yilda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Sirdaryo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qirg‘og‘idagi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O‘tror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qishlog‘ida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Aflotun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Arastu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Evklid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Ptolomey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Profireylarning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Sharqqa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tarqalishi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“Al-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as-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–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Arastusi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nom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yetmishdan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160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29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Abu Nasr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akosh\Desktop\онлайн дарс\mashhur kishilar\Al farobi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268760"/>
            <a:ext cx="5256584" cy="525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mashhur kishilar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68759"/>
            <a:ext cx="5832648" cy="525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93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537"/>
            <a:ext cx="11737304" cy="7923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2-qatordagi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7368" y="2204864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7368" y="2838931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7368" y="3501008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7368" y="4149080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07368" y="4869160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7368" y="5517232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07368" y="6165304"/>
            <a:ext cx="3456384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616280" y="2852936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616280" y="2204864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616280" y="3501008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616280" y="4149080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616280" y="4869160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ayyor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616280" y="5517232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616280" y="6165304"/>
            <a:ext cx="3240360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" descr="C:\Users\akosh\Desktop\онлайн дарс\odamchalar\FB_IMG_1602135257716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59"/>
          <a:stretch/>
        </p:blipFill>
        <p:spPr bwMode="auto">
          <a:xfrm>
            <a:off x="4439816" y="2259615"/>
            <a:ext cx="3960440" cy="41217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7914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208823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2131263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endParaRPr lang="ru-RU" sz="1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437112"/>
            <a:ext cx="2131263" cy="547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5229200"/>
            <a:ext cx="2131263" cy="5539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6021288"/>
            <a:ext cx="2131263" cy="5539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2881697"/>
            <a:ext cx="2131263" cy="547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3645024"/>
            <a:ext cx="2122620" cy="5473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87101" y="1268760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87101" y="2060848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kurashmoq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87688" y="2852936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87101" y="3616263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87101" y="4408351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87688" y="5229200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87688" y="5999164"/>
            <a:ext cx="1912358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2567608" y="1412776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2567608" y="2132856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2586788" y="2939324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2567608" y="3706606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>
            <a:off x="2567608" y="4494739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>
            <a:off x="2567608" y="5290146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>
            <a:off x="2586788" y="6071172"/>
            <a:ext cx="576064" cy="43204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 24"/>
          <p:cNvSpPr/>
          <p:nvPr/>
        </p:nvSpPr>
        <p:spPr>
          <a:xfrm>
            <a:off x="5260746" y="4437112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Равно 25"/>
          <p:cNvSpPr/>
          <p:nvPr/>
        </p:nvSpPr>
        <p:spPr>
          <a:xfrm>
            <a:off x="5231904" y="2060848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Равно 26"/>
          <p:cNvSpPr/>
          <p:nvPr/>
        </p:nvSpPr>
        <p:spPr>
          <a:xfrm>
            <a:off x="5266659" y="2852936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Равно 27"/>
          <p:cNvSpPr/>
          <p:nvPr/>
        </p:nvSpPr>
        <p:spPr>
          <a:xfrm>
            <a:off x="5266659" y="3595149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Равно 28"/>
          <p:cNvSpPr/>
          <p:nvPr/>
        </p:nvSpPr>
        <p:spPr>
          <a:xfrm>
            <a:off x="5266659" y="5195554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Равно 29"/>
          <p:cNvSpPr/>
          <p:nvPr/>
        </p:nvSpPr>
        <p:spPr>
          <a:xfrm>
            <a:off x="5266659" y="5976580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Равно 30"/>
          <p:cNvSpPr/>
          <p:nvPr/>
        </p:nvSpPr>
        <p:spPr>
          <a:xfrm>
            <a:off x="5231904" y="1268760"/>
            <a:ext cx="936104" cy="643356"/>
          </a:xfrm>
          <a:prstGeom prst="mathEqua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202762" y="1340768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02763" y="2094494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196850" y="2886582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202763" y="3634598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196849" y="4504404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187876" y="5243371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187875" y="6010226"/>
            <a:ext cx="5725885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77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osoyishtaligini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qo‘riqlashga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97224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Shiroq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qahramonlarcha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kurashgan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7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1" y="2725688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salomatligini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yeyish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3" y="3494935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ishidir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6092" y="4365104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qirg‘og‘iga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qo‘ndi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6091" y="5157192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yurishni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salomatligingizga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4064" y="5949280"/>
            <a:ext cx="1173730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badantarbiya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8513</TotalTime>
  <Words>381</Words>
  <Application>Microsoft Office PowerPoint</Application>
  <PresentationFormat>Произвольный</PresentationFormat>
  <Paragraphs>119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659</cp:revision>
  <dcterms:created xsi:type="dcterms:W3CDTF">2020-08-03T09:44:14Z</dcterms:created>
  <dcterms:modified xsi:type="dcterms:W3CDTF">2020-11-22T18:19:53Z</dcterms:modified>
</cp:coreProperties>
</file>