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C6A21-B709-4353-9969-09739FF70B2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5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919536" y="1988840"/>
            <a:ext cx="5599212" cy="431228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Mashhur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kishilar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(Ravish,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uning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ma’no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Maqsad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sabab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ravishlari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537"/>
            <a:ext cx="11737304" cy="7923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Users\akosh\Desktop\онлайн дарс\укувчилар расми\images (3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0"/>
          <a:stretch/>
        </p:blipFill>
        <p:spPr bwMode="auto">
          <a:xfrm>
            <a:off x="460412" y="2253614"/>
            <a:ext cx="3115308" cy="42717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C:\Users\akosh\Desktop\онлайн дарс\укувчилар расми\images (3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0"/>
          <a:stretch/>
        </p:blipFill>
        <p:spPr bwMode="auto">
          <a:xfrm>
            <a:off x="8760296" y="2253613"/>
            <a:ext cx="3115308" cy="42717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3719608" y="2204864"/>
            <a:ext cx="2808312" cy="1008112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5333423" y="3284984"/>
            <a:ext cx="2808312" cy="1008112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3719608" y="4437112"/>
            <a:ext cx="2808312" cy="1008112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663952" y="5589240"/>
            <a:ext cx="2808312" cy="936104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4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340768"/>
            <a:ext cx="1144927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…….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gunohdir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7646" y="2636912"/>
            <a:ext cx="1144927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   …….   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e’tiborimni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qaratmadim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156" y="4005064"/>
            <a:ext cx="1144927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  ……….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suzdik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9748" y="5301208"/>
            <a:ext cx="11449272" cy="10081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dugonasining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………      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qo‘yganligi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7648" y="1484784"/>
            <a:ext cx="2304256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3472" y="2960948"/>
            <a:ext cx="2304256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27448" y="4329100"/>
            <a:ext cx="2304256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51984" y="5357851"/>
            <a:ext cx="2304256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6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26761" y="1268760"/>
            <a:ext cx="5184576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844824"/>
            <a:ext cx="5184576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bolajonlar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bolajonlar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01613" y="3501008"/>
            <a:ext cx="5209724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ikkimda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Saltanatga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bosh.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Ruhlariga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4032" y="1844824"/>
            <a:ext cx="5580885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Temurxon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84032" y="5085184"/>
            <a:ext cx="5616624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jahongashta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men.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5085184"/>
            <a:ext cx="5472608" cy="1503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el-yurt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Jang-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nomard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1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укувчилар расми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5773">
            <a:off x="695400" y="2276872"/>
            <a:ext cx="532859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411378" y="2204864"/>
            <a:ext cx="5301246" cy="2664296"/>
          </a:xfrm>
          <a:prstGeom prst="roundRect">
            <a:avLst>
              <a:gd name="adj" fmla="val 2910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Boburman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7" y="1268537"/>
            <a:ext cx="11477485" cy="9363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2564904"/>
            <a:ext cx="4824536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saharda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42388" y="2492896"/>
            <a:ext cx="4824536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9376" y="4725144"/>
            <a:ext cx="4824536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sinfdoshlarimiz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60316" y="4725144"/>
            <a:ext cx="4824536" cy="15841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5" descr="C:\Users\akosh\Desktop\онлайн дарс\mashhur kishilar\behb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4077072"/>
            <a:ext cx="367240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mashhur kishilar\fitr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23" y="4077072"/>
            <a:ext cx="362093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mashhur kishilar\munavvarqor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077072"/>
            <a:ext cx="3617962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kosh\Desktop\онлайн дарс\mashhur kishilar\cholpon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0" r="16873"/>
          <a:stretch/>
        </p:blipFill>
        <p:spPr bwMode="auto">
          <a:xfrm>
            <a:off x="4367808" y="1268760"/>
            <a:ext cx="3672408" cy="1795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4" descr="C:\Users\akosh\Desktop\онлайн дарс\mashhur kishilar\qodiriy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7" r="16067"/>
          <a:stretch/>
        </p:blipFill>
        <p:spPr bwMode="auto">
          <a:xfrm>
            <a:off x="8328247" y="1268760"/>
            <a:ext cx="3586885" cy="17684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2" descr="C:\Users\akosh\Desktop\онлайн дарс\mashhur kishilar\avloniy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47"/>
          <a:stretch/>
        </p:blipFill>
        <p:spPr bwMode="auto">
          <a:xfrm>
            <a:off x="288283" y="1268760"/>
            <a:ext cx="3673475" cy="17684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4823" y="2780928"/>
            <a:ext cx="3404913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vloniy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1555" y="2780928"/>
            <a:ext cx="3404913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59881" y="2763999"/>
            <a:ext cx="3404913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360" y="6165304"/>
            <a:ext cx="352839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95800" y="6189319"/>
            <a:ext cx="3672795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Behbudiy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28247" y="6165304"/>
            <a:ext cx="3586885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Munavvarqori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Abdurashidxonov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4822" y="3356992"/>
            <a:ext cx="11631388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namoyandalari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1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maqsad-sabab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qasddan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8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537"/>
            <a:ext cx="11737304" cy="6482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737304" cy="45365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Nasr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faylasuf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qomusiy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Nasr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873-yilda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O‘tror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Aflotun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Arastu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Evklid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Ptolomey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Profireylarning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“Al-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as-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Arastusi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nom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yetmishdan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29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Abu Nasr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akosh\Desktop\онлайн дарс\mashhur kishilar\Al farob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8760"/>
            <a:ext cx="5256584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mashhur kishilar\Без названия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68759"/>
            <a:ext cx="5832648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93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537"/>
            <a:ext cx="11737304" cy="79231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2-qatordagi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7368" y="2204864"/>
            <a:ext cx="345638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7368" y="2838931"/>
            <a:ext cx="345638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qahramonlarcha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7368" y="3501008"/>
            <a:ext cx="345638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7368" y="4149080"/>
            <a:ext cx="345638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7368" y="4869160"/>
            <a:ext cx="345638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7368" y="5517232"/>
            <a:ext cx="345638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7368" y="6165304"/>
            <a:ext cx="3456384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616280" y="2852936"/>
            <a:ext cx="32403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616280" y="2204864"/>
            <a:ext cx="32403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616280" y="3501008"/>
            <a:ext cx="32403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616280" y="4149080"/>
            <a:ext cx="32403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616280" y="4869160"/>
            <a:ext cx="32403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ayyor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616280" y="5517232"/>
            <a:ext cx="32403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616280" y="6165304"/>
            <a:ext cx="3240360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" descr="C:\Users\akosh\Desktop\онлайн дарс\odamchalar\FB_IMG_160213525771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9"/>
          <a:stretch/>
        </p:blipFill>
        <p:spPr bwMode="auto">
          <a:xfrm>
            <a:off x="4439816" y="2259615"/>
            <a:ext cx="3960440" cy="41217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7914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2088232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2131263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qahramonlarcha</a:t>
            </a:r>
            <a:endParaRPr lang="ru-RU" sz="1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4437112"/>
            <a:ext cx="2131263" cy="547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5229200"/>
            <a:ext cx="2131263" cy="5539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6021288"/>
            <a:ext cx="2131263" cy="55394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2881697"/>
            <a:ext cx="2131263" cy="547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3645024"/>
            <a:ext cx="2122620" cy="547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87101" y="1268760"/>
            <a:ext cx="191235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7101" y="2060848"/>
            <a:ext cx="191235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kurashmoq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87688" y="2852936"/>
            <a:ext cx="191235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87101" y="3616263"/>
            <a:ext cx="191235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7101" y="4408351"/>
            <a:ext cx="191235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87688" y="5229200"/>
            <a:ext cx="191235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87688" y="5999164"/>
            <a:ext cx="1912358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2567608" y="1412776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2567608" y="2132856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586788" y="2939324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567608" y="3706606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567608" y="4494739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567608" y="5290146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2586788" y="6071172"/>
            <a:ext cx="576064" cy="432048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 24"/>
          <p:cNvSpPr/>
          <p:nvPr/>
        </p:nvSpPr>
        <p:spPr>
          <a:xfrm>
            <a:off x="5260746" y="4437112"/>
            <a:ext cx="936104" cy="643356"/>
          </a:xfrm>
          <a:prstGeom prst="mathEqua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Равно 25"/>
          <p:cNvSpPr/>
          <p:nvPr/>
        </p:nvSpPr>
        <p:spPr>
          <a:xfrm>
            <a:off x="5231904" y="2060848"/>
            <a:ext cx="936104" cy="643356"/>
          </a:xfrm>
          <a:prstGeom prst="mathEqua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5266659" y="2852936"/>
            <a:ext cx="936104" cy="643356"/>
          </a:xfrm>
          <a:prstGeom prst="mathEqua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Равно 27"/>
          <p:cNvSpPr/>
          <p:nvPr/>
        </p:nvSpPr>
        <p:spPr>
          <a:xfrm>
            <a:off x="5266659" y="3595149"/>
            <a:ext cx="936104" cy="643356"/>
          </a:xfrm>
          <a:prstGeom prst="mathEqua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Равно 28"/>
          <p:cNvSpPr/>
          <p:nvPr/>
        </p:nvSpPr>
        <p:spPr>
          <a:xfrm>
            <a:off x="5266659" y="5195554"/>
            <a:ext cx="936104" cy="643356"/>
          </a:xfrm>
          <a:prstGeom prst="mathEqua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Равно 29"/>
          <p:cNvSpPr/>
          <p:nvPr/>
        </p:nvSpPr>
        <p:spPr>
          <a:xfrm>
            <a:off x="5266659" y="5976580"/>
            <a:ext cx="936104" cy="643356"/>
          </a:xfrm>
          <a:prstGeom prst="mathEqua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Равно 30"/>
          <p:cNvSpPr/>
          <p:nvPr/>
        </p:nvSpPr>
        <p:spPr>
          <a:xfrm>
            <a:off x="5231904" y="1268760"/>
            <a:ext cx="936104" cy="643356"/>
          </a:xfrm>
          <a:prstGeom prst="mathEqua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02762" y="1340768"/>
            <a:ext cx="5725885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02763" y="2094494"/>
            <a:ext cx="5725885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196850" y="2886582"/>
            <a:ext cx="5725885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202763" y="3634598"/>
            <a:ext cx="5725885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96849" y="4504404"/>
            <a:ext cx="5725885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187876" y="5243371"/>
            <a:ext cx="5725885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187875" y="6010226"/>
            <a:ext cx="5725885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77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osoyishtaligini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qo‘riqlashga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97224"/>
            <a:ext cx="1173730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Shiroq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qahramonlarcha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kurashgan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1" y="2725688"/>
            <a:ext cx="1173730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yeyish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3" y="3494935"/>
            <a:ext cx="1173730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ishidir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092" y="4365104"/>
            <a:ext cx="1173730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qo‘ndi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6091" y="5157192"/>
            <a:ext cx="1173730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yurishni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salomatligingizga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4064" y="5949280"/>
            <a:ext cx="11737303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34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8513</TotalTime>
  <Words>381</Words>
  <Application>Microsoft Office PowerPoint</Application>
  <PresentationFormat>Произвольный</PresentationFormat>
  <Paragraphs>119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659</cp:revision>
  <dcterms:created xsi:type="dcterms:W3CDTF">2020-08-03T09:44:14Z</dcterms:created>
  <dcterms:modified xsi:type="dcterms:W3CDTF">2020-11-22T18:19:53Z</dcterms:modified>
</cp:coreProperties>
</file>