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328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295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62" autoAdjust="0"/>
  </p:normalViewPr>
  <p:slideViewPr>
    <p:cSldViewPr>
      <p:cViewPr varScale="1">
        <p:scale>
          <a:sx n="70" d="100"/>
          <a:sy n="70" d="100"/>
        </p:scale>
        <p:origin x="-684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D01F3-2D5F-4077-A0E1-17995990B27E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C6A21-B709-4353-9969-09739FF70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882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C6A21-B709-4353-9969-09739FF70B2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53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9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 lIns="0" tIns="0" rIns="0" bIns="0"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0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3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5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3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9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5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7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3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0" y="332656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4" name="object 4"/>
          <p:cNvSpPr txBox="1"/>
          <p:nvPr/>
        </p:nvSpPr>
        <p:spPr>
          <a:xfrm>
            <a:off x="1919536" y="1988840"/>
            <a:ext cx="5599212" cy="4312287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sz="3600" b="1" dirty="0" err="1">
                <a:solidFill>
                  <a:srgbClr val="2365C7"/>
                </a:solidFill>
                <a:latin typeface="Arial"/>
                <a:cs typeface="Arial"/>
              </a:rPr>
              <a:t>Mavzu</a:t>
            </a:r>
            <a:r>
              <a:rPr sz="3600" b="1" dirty="0" smtClean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en-US" sz="36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3600" b="1" dirty="0" err="1" smtClean="0">
                <a:solidFill>
                  <a:srgbClr val="2365C7"/>
                </a:solidFill>
                <a:latin typeface="Arial"/>
                <a:cs typeface="Arial"/>
              </a:rPr>
              <a:t>Mashhur</a:t>
            </a:r>
            <a:r>
              <a:rPr lang="en-US" sz="36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600" b="1" dirty="0" err="1" smtClean="0">
                <a:solidFill>
                  <a:srgbClr val="2365C7"/>
                </a:solidFill>
                <a:latin typeface="Arial"/>
                <a:cs typeface="Arial"/>
              </a:rPr>
              <a:t>kishilar</a:t>
            </a:r>
            <a:endParaRPr lang="en-US" sz="3600" b="1" dirty="0" smtClean="0">
              <a:solidFill>
                <a:srgbClr val="2365C7"/>
              </a:solidFill>
              <a:latin typeface="Arial"/>
              <a:cs typeface="Arial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3600" b="1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3200" b="1" dirty="0" smtClean="0">
                <a:solidFill>
                  <a:srgbClr val="2365C7"/>
                </a:solidFill>
                <a:latin typeface="Arial"/>
                <a:cs typeface="Arial"/>
              </a:rPr>
              <a:t>(Ravish, </a:t>
            </a:r>
            <a:r>
              <a:rPr lang="en-US" sz="3200" b="1" dirty="0" err="1" smtClean="0">
                <a:solidFill>
                  <a:srgbClr val="2365C7"/>
                </a:solidFill>
                <a:latin typeface="Arial"/>
                <a:cs typeface="Arial"/>
              </a:rPr>
              <a:t>uning</a:t>
            </a:r>
            <a:r>
              <a:rPr lang="en-US" sz="32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/>
                <a:cs typeface="Arial"/>
              </a:rPr>
              <a:t>ma’no</a:t>
            </a:r>
            <a:r>
              <a:rPr lang="en-US" sz="32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/>
                <a:cs typeface="Arial"/>
              </a:rPr>
              <a:t>turlari</a:t>
            </a:r>
            <a:r>
              <a:rPr lang="en-US" sz="3200" b="1" dirty="0" smtClean="0">
                <a:solidFill>
                  <a:srgbClr val="2365C7"/>
                </a:solidFill>
                <a:latin typeface="Arial"/>
                <a:cs typeface="Arial"/>
              </a:rPr>
              <a:t>. </a:t>
            </a: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3200" b="1" dirty="0" err="1" smtClean="0">
                <a:solidFill>
                  <a:srgbClr val="2365C7"/>
                </a:solidFill>
                <a:latin typeface="Arial"/>
                <a:cs typeface="Arial"/>
              </a:rPr>
              <a:t>Maqsad</a:t>
            </a:r>
            <a:r>
              <a:rPr lang="en-US" sz="32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/>
                <a:cs typeface="Arial"/>
              </a:rPr>
              <a:t>va</a:t>
            </a:r>
            <a:r>
              <a:rPr lang="en-US" sz="32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/>
                <a:cs typeface="Arial"/>
              </a:rPr>
              <a:t>sabab</a:t>
            </a:r>
            <a:r>
              <a:rPr lang="en-US" sz="32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/>
                <a:cs typeface="Arial"/>
              </a:rPr>
              <a:t>ravishlari</a:t>
            </a:r>
            <a:r>
              <a:rPr lang="en-US" sz="3200" b="1" dirty="0" smtClean="0">
                <a:solidFill>
                  <a:srgbClr val="2365C7"/>
                </a:solidFill>
                <a:latin typeface="Arial"/>
                <a:cs typeface="Arial"/>
              </a:rPr>
              <a:t>)</a:t>
            </a: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3600" b="1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3600" b="1" dirty="0" smtClean="0">
                <a:solidFill>
                  <a:srgbClr val="2365C7"/>
                </a:solidFill>
                <a:latin typeface="Arial"/>
                <a:cs typeface="Arial"/>
              </a:rPr>
              <a:t>                  </a:t>
            </a: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2800" b="1" dirty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99456" y="2564904"/>
            <a:ext cx="576064" cy="1808315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344472" y="188640"/>
            <a:ext cx="1368152" cy="792087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</a:t>
              </a:r>
              <a:r>
                <a:rPr lang="en-US" sz="40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sinf</a:t>
              </a:r>
              <a:r>
                <a:rPr lang="en-US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6-mashq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537"/>
            <a:ext cx="11737304" cy="79231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foydalanish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brilgan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maqsad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ko‘chiring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akosh\Desktop\онлайн дарс\укувчилар расми\images (31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00"/>
          <a:stretch/>
        </p:blipFill>
        <p:spPr bwMode="auto">
          <a:xfrm>
            <a:off x="460412" y="2253614"/>
            <a:ext cx="3115308" cy="427172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2" descr="C:\Users\akosh\Desktop\онлайн дарс\укувчилар расми\images (31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00"/>
          <a:stretch/>
        </p:blipFill>
        <p:spPr bwMode="auto">
          <a:xfrm>
            <a:off x="8760296" y="2253613"/>
            <a:ext cx="3115308" cy="427172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Шестиугольник 3"/>
          <p:cNvSpPr/>
          <p:nvPr/>
        </p:nvSpPr>
        <p:spPr>
          <a:xfrm>
            <a:off x="3719608" y="2204864"/>
            <a:ext cx="2808312" cy="1008112"/>
          </a:xfrm>
          <a:prstGeom prst="hexag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ataylab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5333423" y="3284984"/>
            <a:ext cx="2808312" cy="1008112"/>
          </a:xfrm>
          <a:prstGeom prst="hexag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jo‘rttaga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3719608" y="4437112"/>
            <a:ext cx="2808312" cy="1008112"/>
          </a:xfrm>
          <a:prstGeom prst="hexag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qasddan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Шестиугольник 9"/>
          <p:cNvSpPr/>
          <p:nvPr/>
        </p:nvSpPr>
        <p:spPr>
          <a:xfrm>
            <a:off x="5663952" y="5589240"/>
            <a:ext cx="2808312" cy="936104"/>
          </a:xfrm>
          <a:prstGeom prst="hexag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atayin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743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7368" y="1340768"/>
            <a:ext cx="11449272" cy="10081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Insonlarning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…….          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o‘zgalarga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ziyon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yetkazish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og‘ir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gunohdir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7646" y="2636912"/>
            <a:ext cx="11449272" cy="10081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    …….          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e’tiborimni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qaratmadim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3156" y="4005064"/>
            <a:ext cx="11449272" cy="10081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   ……….       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daryo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oqimiga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qarshi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suzdik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9748" y="5301208"/>
            <a:ext cx="11449272" cy="10081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Nodira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dugonasining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kitobini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………       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yashirib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qo‘yganligi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27648" y="1484784"/>
            <a:ext cx="2304256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qasddan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43472" y="2960948"/>
            <a:ext cx="2304256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atayin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27448" y="4329100"/>
            <a:ext cx="2304256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ataylab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51984" y="5357851"/>
            <a:ext cx="2304256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jo‘rttaga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66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26761" y="1268760"/>
            <a:ext cx="5184576" cy="4320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Boburman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844824"/>
            <a:ext cx="5184576" cy="15037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Boburman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bolajonlar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Bilasizmi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aslim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Boburman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bolajonlar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Bilasizmi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aslim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01613" y="3501008"/>
            <a:ext cx="5209724" cy="15037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Boburman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ikkimda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Saltanatga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bo‘ldim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bosh.</a:t>
            </a:r>
          </a:p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Qilich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ushlab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Temur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bobom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Ruhlariga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84032" y="1844824"/>
            <a:ext cx="5580885" cy="15037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Boburman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Aslim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asli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Andijon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Boburman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eslab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qoling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Naslim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asli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Temurxon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84032" y="5085184"/>
            <a:ext cx="5616624" cy="15037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Boburman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jahongashta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Hind,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Afg‘onga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yetdim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men.</a:t>
            </a:r>
          </a:p>
          <a:p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Boburnoma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g‘azalda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Turkiyni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madh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etdim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men.   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3352" y="5085184"/>
            <a:ext cx="5472608" cy="15037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Boburman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el-yurt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Cho‘l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sahroda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surdim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Jang-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jadalda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omad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nomard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mard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ko‘rdim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019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6064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C:\Users\akosh\Desktop\онлайн дарс\укувчилар расми\IMG_20200805_062540_2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85773">
            <a:off x="695400" y="2276872"/>
            <a:ext cx="5328592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6411378" y="2204864"/>
            <a:ext cx="5301246" cy="2664296"/>
          </a:xfrm>
          <a:prstGeom prst="roundRect">
            <a:avLst>
              <a:gd name="adj" fmla="val 2910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Boburman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she’rini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7367" y="1268537"/>
            <a:ext cx="11477485" cy="9363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Qachon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so‘rog‘iga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9376" y="2564904"/>
            <a:ext cx="4824536" cy="15841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Tong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saharda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chiqdik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42388" y="2492896"/>
            <a:ext cx="4824536" cy="15841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oilamiz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mehmonga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bordik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9376" y="4725144"/>
            <a:ext cx="4824536" cy="15841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oyda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sinfdoshlarimiz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tadbirda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qatnashdik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060316" y="4725144"/>
            <a:ext cx="4824536" cy="15841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Keyingi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hafta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boshlanadi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77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Mashhur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kishilar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9" name="Picture 5" descr="C:\Users\akosh\Desktop\онлайн дарс\mashhur kishilar\behb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800" y="4077072"/>
            <a:ext cx="3672408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kosh\Desktop\онлайн дарс\mashhur kishilar\fitra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23" y="4077072"/>
            <a:ext cx="3620937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akosh\Desktop\онлайн дарс\mashhur kishilar\munavvarqor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248" y="4077072"/>
            <a:ext cx="3617962" cy="201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akosh\Desktop\онлайн дарс\mashhur kishilar\cholpon.jpg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0" r="16873"/>
          <a:stretch/>
        </p:blipFill>
        <p:spPr bwMode="auto">
          <a:xfrm>
            <a:off x="4367808" y="1268760"/>
            <a:ext cx="3672408" cy="179594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4" descr="C:\Users\akosh\Desktop\онлайн дарс\mashhur kishilar\qodiriy.jpg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07" r="16067"/>
          <a:stretch/>
        </p:blipFill>
        <p:spPr bwMode="auto">
          <a:xfrm>
            <a:off x="8328247" y="1268760"/>
            <a:ext cx="3586885" cy="176847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2" descr="C:\Users\akosh\Desktop\онлайн дарс\mashhur kishilar\avloniy.jpg"/>
          <p:cNvPicPr/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147"/>
          <a:stretch/>
        </p:blipFill>
        <p:spPr bwMode="auto">
          <a:xfrm>
            <a:off x="288283" y="1268760"/>
            <a:ext cx="3673475" cy="17684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14823" y="2780928"/>
            <a:ext cx="3404913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Abdulla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vloniy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01555" y="2780928"/>
            <a:ext cx="3404913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Cho‘lpon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559881" y="2763999"/>
            <a:ext cx="3404913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Abdulla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Qodiriy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35360" y="6165304"/>
            <a:ext cx="3528392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Fitrat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95800" y="6189319"/>
            <a:ext cx="3672795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Behbudiy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328247" y="6165304"/>
            <a:ext cx="3586885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Munavvarqori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Abdurashidxonov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14822" y="3356992"/>
            <a:ext cx="11631388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Jadid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adabiyoti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namoyandalari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51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268760"/>
            <a:ext cx="11737304" cy="53285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ma’nosiga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holat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o‘rin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miqdor-daraja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maqsad-sabab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ravishlariga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bo‘linadi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Ataylab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atayin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jo‘rttaga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qasddan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maqsad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ma’nosini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ifodalovchi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ravishlardir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383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4-mashq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537"/>
            <a:ext cx="11737304" cy="6482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2060848"/>
            <a:ext cx="11737304" cy="4536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Abu Nasr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Farobiy</a:t>
            </a:r>
            <a:endParaRPr lang="en-US" sz="3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Mashhur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faylasuf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qomusiy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olim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Nasr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Farobiy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873-yilda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Sirdaryo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qirg‘og‘idagi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O‘tror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qishlog‘ida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tug‘ilgan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Farobiy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qadimgi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yunon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mutafakkirlari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Aflotun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Arastu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Evklid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Ptolomey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Profireylarning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asarlariga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sharhlar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asarlarning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Sharqqa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tarqalishi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sabab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Shuning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“Al-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Muallim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as-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Soniy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– “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muallim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“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Sharq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Arastusi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deb nom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olgan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Farobiy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yetmishdan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ortiq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fanlarga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oid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160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ortiq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yaratgan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29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Abu Nasr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Farobiy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 descr="C:\Users\akosh\Desktop\онлайн дарс\mashhur kishilar\Al farobi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1268760"/>
            <a:ext cx="5256584" cy="5256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kosh\Desktop\онлайн дарс\mashhur kishilar\Без названия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268759"/>
            <a:ext cx="5832648" cy="5256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3936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5-mashq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537"/>
            <a:ext cx="11737304" cy="79231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2-qatordagi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bog‘lab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birikmalari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07368" y="2204864"/>
            <a:ext cx="3456384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hamisha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07368" y="2838931"/>
            <a:ext cx="3456384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qahramonlarcha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07368" y="3501008"/>
            <a:ext cx="3456384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07368" y="4149080"/>
            <a:ext cx="3456384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07368" y="4869160"/>
            <a:ext cx="3456384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sekin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07368" y="5517232"/>
            <a:ext cx="3456384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piyoda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07368" y="6165304"/>
            <a:ext cx="3456384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ertalab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616280" y="2852936"/>
            <a:ext cx="3240360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so‘zlamoq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616280" y="2204864"/>
            <a:ext cx="3240360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kurashmoq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616280" y="3501008"/>
            <a:ext cx="3240360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yemoq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616280" y="4149080"/>
            <a:ext cx="3240360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yurmoq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616280" y="4869160"/>
            <a:ext cx="3240360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ayyor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bo‘lmoq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616280" y="5517232"/>
            <a:ext cx="3240360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o‘nmoq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616280" y="6165304"/>
            <a:ext cx="3240360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turmoq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Picture 2" descr="C:\Users\akosh\Desktop\онлайн дарс\odamchalar\FB_IMG_1602135257716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59"/>
          <a:stretch/>
        </p:blipFill>
        <p:spPr bwMode="auto">
          <a:xfrm>
            <a:off x="4439816" y="2259615"/>
            <a:ext cx="3960440" cy="412171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7914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2088232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hamisha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2060848"/>
            <a:ext cx="2131263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qahramonlarcha</a:t>
            </a:r>
            <a:endParaRPr lang="ru-RU" sz="19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3352" y="4437112"/>
            <a:ext cx="2131263" cy="5473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sekin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3352" y="5229200"/>
            <a:ext cx="2131263" cy="5539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piyoda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3352" y="6021288"/>
            <a:ext cx="2131263" cy="5539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ertalab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3352" y="2881697"/>
            <a:ext cx="2131263" cy="5473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3352" y="3645024"/>
            <a:ext cx="2122620" cy="5473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87101" y="1268760"/>
            <a:ext cx="1912358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bo‘lmoq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87101" y="2060848"/>
            <a:ext cx="1912358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kurashmoq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87688" y="2852936"/>
            <a:ext cx="1912358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yemoq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87101" y="3616263"/>
            <a:ext cx="1912358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so‘zlamoq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87101" y="4408351"/>
            <a:ext cx="1912358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qo‘nmoq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87688" y="5229200"/>
            <a:ext cx="1912358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yurmoq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87688" y="5999164"/>
            <a:ext cx="1912358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turmoq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2567608" y="1412776"/>
            <a:ext cx="576064" cy="432048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2567608" y="2132856"/>
            <a:ext cx="576064" cy="432048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2586788" y="2939324"/>
            <a:ext cx="576064" cy="432048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2567608" y="3706606"/>
            <a:ext cx="576064" cy="432048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2567608" y="4494739"/>
            <a:ext cx="576064" cy="432048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2567608" y="5290146"/>
            <a:ext cx="576064" cy="432048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2586788" y="6071172"/>
            <a:ext cx="576064" cy="432048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 24"/>
          <p:cNvSpPr/>
          <p:nvPr/>
        </p:nvSpPr>
        <p:spPr>
          <a:xfrm>
            <a:off x="5260746" y="4437112"/>
            <a:ext cx="936104" cy="643356"/>
          </a:xfrm>
          <a:prstGeom prst="mathEqual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Равно 25"/>
          <p:cNvSpPr/>
          <p:nvPr/>
        </p:nvSpPr>
        <p:spPr>
          <a:xfrm>
            <a:off x="5231904" y="2060848"/>
            <a:ext cx="936104" cy="643356"/>
          </a:xfrm>
          <a:prstGeom prst="mathEqual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Равно 26"/>
          <p:cNvSpPr/>
          <p:nvPr/>
        </p:nvSpPr>
        <p:spPr>
          <a:xfrm>
            <a:off x="5266659" y="2852936"/>
            <a:ext cx="936104" cy="643356"/>
          </a:xfrm>
          <a:prstGeom prst="mathEqual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Равно 27"/>
          <p:cNvSpPr/>
          <p:nvPr/>
        </p:nvSpPr>
        <p:spPr>
          <a:xfrm>
            <a:off x="5266659" y="3595149"/>
            <a:ext cx="936104" cy="643356"/>
          </a:xfrm>
          <a:prstGeom prst="mathEqual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Равно 28"/>
          <p:cNvSpPr/>
          <p:nvPr/>
        </p:nvSpPr>
        <p:spPr>
          <a:xfrm>
            <a:off x="5266659" y="5195554"/>
            <a:ext cx="936104" cy="643356"/>
          </a:xfrm>
          <a:prstGeom prst="mathEqual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Равно 29"/>
          <p:cNvSpPr/>
          <p:nvPr/>
        </p:nvSpPr>
        <p:spPr>
          <a:xfrm>
            <a:off x="5266659" y="5976580"/>
            <a:ext cx="936104" cy="643356"/>
          </a:xfrm>
          <a:prstGeom prst="mathEqual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Равно 30"/>
          <p:cNvSpPr/>
          <p:nvPr/>
        </p:nvSpPr>
        <p:spPr>
          <a:xfrm>
            <a:off x="5231904" y="1268760"/>
            <a:ext cx="936104" cy="643356"/>
          </a:xfrm>
          <a:prstGeom prst="mathEqual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202762" y="1340768"/>
            <a:ext cx="5725885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Hamisha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bo‘lmoq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202763" y="2094494"/>
            <a:ext cx="5725885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Qahramonlarcha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kurashmoq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196850" y="2886582"/>
            <a:ext cx="5725885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yemoq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202763" y="3634598"/>
            <a:ext cx="5725885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so‘zlamoq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196849" y="4504404"/>
            <a:ext cx="5725885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Sekin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qo‘nmoq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187876" y="5243371"/>
            <a:ext cx="5725885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Piyoda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yurmoq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187875" y="6010226"/>
            <a:ext cx="5725885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Ertalab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turmoq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77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3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Harbiylar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osoyishtaligini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qo‘riqlashga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hamisha</a:t>
            </a:r>
            <a:r>
              <a:rPr lang="en-US" sz="27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</a:t>
            </a:r>
            <a:r>
              <a:rPr lang="en-US" sz="27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bo‘lganlar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7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997224"/>
            <a:ext cx="11737303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Shiroq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yurt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tinchligi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qahramonlarcha</a:t>
            </a:r>
            <a:r>
              <a:rPr lang="en-US" sz="27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kurashgan</a:t>
            </a:r>
            <a:r>
              <a:rPr lang="en-US" sz="27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27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3351" y="2725688"/>
            <a:ext cx="11737303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salomatligini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asrash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</a:t>
            </a:r>
            <a:r>
              <a:rPr lang="en-US" sz="27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yeyish</a:t>
            </a:r>
            <a:r>
              <a:rPr lang="en-US" sz="27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7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3353" y="3494935"/>
            <a:ext cx="11737303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7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 </a:t>
            </a:r>
            <a:r>
              <a:rPr lang="en-US" sz="27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so‘zlamoq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aqlli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odamning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ishidir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7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6092" y="4365104"/>
            <a:ext cx="11737303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Qushlar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galasi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ichish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daryo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qirg‘og‘iga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sekin</a:t>
            </a:r>
            <a:r>
              <a:rPr lang="en-US" sz="27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qo‘ndi</a:t>
            </a:r>
            <a:r>
              <a:rPr lang="en-US" sz="27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7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6091" y="5157192"/>
            <a:ext cx="11737303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7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Piyoda</a:t>
            </a:r>
            <a:r>
              <a:rPr lang="en-US" sz="27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yurishni</a:t>
            </a:r>
            <a:r>
              <a:rPr lang="en-US" sz="27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odat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qilsangiz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salomatligingizga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7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4064" y="5949280"/>
            <a:ext cx="11737303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7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Ertalab</a:t>
            </a:r>
            <a:r>
              <a:rPr lang="en-US" sz="27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turib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badantarbiya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mashg‘ul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7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34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8513</TotalTime>
  <Words>381</Words>
  <Application>Microsoft Office PowerPoint</Application>
  <PresentationFormat>Произвольный</PresentationFormat>
  <Paragraphs>119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659</cp:revision>
  <dcterms:created xsi:type="dcterms:W3CDTF">2020-08-03T09:44:14Z</dcterms:created>
  <dcterms:modified xsi:type="dcterms:W3CDTF">2020-11-22T18:19:53Z</dcterms:modified>
</cp:coreProperties>
</file>