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9" r:id="rId13"/>
    <p:sldId id="29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68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E1C19-A797-499F-8F35-413A6365A8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5E9AA-04B7-4B73-9516-0759140DE3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59A5A-0F43-4E48-8C98-DE882158BDA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27B12-134F-4C15-B113-13BF12FB45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82FB2-FA3C-4FE6-8042-917B3E375B9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27701-1444-476A-AE6E-A37BCCFA166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1919536" y="1988840"/>
            <a:ext cx="5599212" cy="4312287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36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3600" b="1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600" b="1" dirty="0" err="1" smtClean="0">
                <a:solidFill>
                  <a:srgbClr val="2365C7"/>
                </a:solidFill>
                <a:latin typeface="Arial"/>
                <a:cs typeface="Arial"/>
              </a:rPr>
              <a:t>Mashhur</a:t>
            </a: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/>
                <a:cs typeface="Arial"/>
              </a:rPr>
              <a:t>kishilar</a:t>
            </a:r>
            <a:endParaRPr lang="en-US" sz="3600" b="1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36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(Ravish, 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uning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ma’no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turlari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.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Maqsad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sabab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ravishlari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)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36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                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99456" y="2564904"/>
            <a:ext cx="576064" cy="180831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412776"/>
            <a:ext cx="116652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     (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?)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boramiz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1736" y="2132856"/>
            <a:ext cx="116652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(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tarzda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?)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mehmonlar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qolishdi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52" y="2852936"/>
            <a:ext cx="116652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bekati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?)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1736" y="3645024"/>
            <a:ext cx="116652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yo‘llarda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mashinalar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tarzda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?)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3352" y="4437112"/>
            <a:ext cx="116652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Bulutlar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tarzda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?)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tarqala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1736" y="5229200"/>
            <a:ext cx="116652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?)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yig‘ildik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3352" y="5949280"/>
            <a:ext cx="116652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?)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badantarbiya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mashqlarini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bajaramiz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55440" y="1556792"/>
            <a:ext cx="2376264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15480" y="2240868"/>
            <a:ext cx="2376264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to‘satdan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95600" y="2996952"/>
            <a:ext cx="2376264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uzoqdan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71864" y="3789040"/>
            <a:ext cx="2376264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75520" y="4581128"/>
            <a:ext cx="2376264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sta-sekin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861710" y="6057292"/>
            <a:ext cx="1908212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6898" y="5337212"/>
            <a:ext cx="2376264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Kechqurun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5"/>
          </p:nvPr>
        </p:nvSpPr>
        <p:spPr>
          <a:xfrm>
            <a:off x="7241623" y="6669940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95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kishilar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Abu Ali </a:t>
            </a:r>
            <a:r>
              <a:rPr lang="en-US" sz="2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ibn</a:t>
            </a:r>
            <a:r>
              <a:rPr lang="en-US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Sino </a:t>
            </a:r>
            <a:endParaRPr lang="en-US" sz="2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Markaziy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Osiyo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xalqlari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madaniyatini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oʻrta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sharoitida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madaniyatining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oldingi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qatoriga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chiqqan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mutafakkirlardan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Abu Ali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Sino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Ovroʻpoda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Avitsenna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mashhurdir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Sino (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asl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ismi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Husayn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otasining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ismi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Abdulloh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Buxoroning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Afshona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qishlogʻida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980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amaldor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oilasida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tugʻildi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Sino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isteʼdodli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xotirasi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kuchli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zehni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oʻtkir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boʻlganligidan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oʻz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davrida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maʼlum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ilmlarni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egallay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yoshlaridan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boshlangʻich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matematika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mantiq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fiqh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falsafa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ilmlari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shugʻullana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boshlaydi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16–17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yoshidayoq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Sino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hakim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tanildi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Sino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asarlarining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450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oshadi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bizgacha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160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xolos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jahonning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deyarli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yirik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tillarida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Sino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asarlar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yaratilgan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8128" y="6377943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88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844824"/>
            <a:ext cx="5616624" cy="21602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Baxtga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narvon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bilimga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erur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Zakovat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doniga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xirmon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erur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O‘g‘il-qizlar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ulkan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murod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ko‘zlab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Ziyo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topmoq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imkon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erur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minglab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ahli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dono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yurtga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300" dirty="0">
                <a:solidFill>
                  <a:srgbClr val="002060"/>
                </a:solidFill>
              </a:rPr>
              <a:t>Yana </a:t>
            </a:r>
            <a:r>
              <a:rPr lang="en-US" sz="2300" dirty="0" err="1">
                <a:solidFill>
                  <a:srgbClr val="002060"/>
                </a:solidFill>
              </a:rPr>
              <a:t>Bobur</a:t>
            </a:r>
            <a:r>
              <a:rPr lang="en-US" sz="2300" dirty="0">
                <a:solidFill>
                  <a:srgbClr val="002060"/>
                </a:solidFill>
              </a:rPr>
              <a:t>, </a:t>
            </a:r>
            <a:r>
              <a:rPr lang="en-US" sz="2300" dirty="0" err="1">
                <a:solidFill>
                  <a:srgbClr val="002060"/>
                </a:solidFill>
              </a:rPr>
              <a:t>ibn</a:t>
            </a:r>
            <a:r>
              <a:rPr lang="en-US" sz="2300" dirty="0">
                <a:solidFill>
                  <a:srgbClr val="002060"/>
                </a:solidFill>
              </a:rPr>
              <a:t> Sino </a:t>
            </a:r>
            <a:r>
              <a:rPr lang="en-US" sz="2300" dirty="0" err="1">
                <a:solidFill>
                  <a:srgbClr val="002060"/>
                </a:solidFill>
              </a:rPr>
              <a:t>kerak</a:t>
            </a:r>
            <a:r>
              <a:rPr lang="en-US" sz="2300" dirty="0">
                <a:solidFill>
                  <a:srgbClr val="002060"/>
                </a:solidFill>
              </a:rPr>
              <a:t> </a:t>
            </a:r>
            <a:r>
              <a:rPr lang="en-US" sz="2300" dirty="0" err="1">
                <a:solidFill>
                  <a:srgbClr val="002060"/>
                </a:solidFill>
              </a:rPr>
              <a:t>yurtga</a:t>
            </a:r>
            <a:r>
              <a:rPr lang="en-US" sz="2300" dirty="0">
                <a:solidFill>
                  <a:srgbClr val="002060"/>
                </a:solidFill>
              </a:rPr>
              <a:t>.</a:t>
            </a:r>
            <a:endParaRPr lang="ru-RU" sz="2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03712" y="1225611"/>
            <a:ext cx="4896544" cy="4956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12024" y="1856036"/>
            <a:ext cx="5544616" cy="214902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so‘zni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etdi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istab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Buxoriy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kezib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o‘tdi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istab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Riyoziyot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shohi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Xorazimiy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Ulug‘bek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yulduzga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yetdi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istab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Farg‘oniy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Huvaydo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yurtga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Beruniy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Termiziy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Kubro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yurtga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dirty="0"/>
              <a:t/>
            </a:r>
            <a:br>
              <a:rPr lang="en-US" sz="2800" dirty="0"/>
            </a:b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360" y="4365104"/>
            <a:ext cx="5616624" cy="21602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yovdan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qaqshagan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aziz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tuproq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janglar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guvohi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so‘qmoq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yurt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tarixin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anglab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g‘urur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to‘plang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Mard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bobongiz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Temurbekdek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turing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ogoh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idrokli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posbonlar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yurtga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Shiroq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yanglig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pahlavonlar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yurtga</a:t>
            </a:r>
            <a:r>
              <a:rPr lang="en-US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12024" y="4365104"/>
            <a:ext cx="5544616" cy="21826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Surib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davron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Vatanda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bo‘ling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Qadoqqo‘l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elga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darmon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bo‘ling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tiklang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oching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sari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yo‘llar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qit‘ada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doston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bo‘ling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ongli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qizu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o‘g‘lon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yurtga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Qodiriy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Nodira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Cho‘lpon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yurtga</a:t>
            </a:r>
            <a:r>
              <a:rPr lang="en-US" sz="2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5"/>
          </p:nvPr>
        </p:nvSpPr>
        <p:spPr>
          <a:xfrm>
            <a:off x="7241623" y="6669940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8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695400" y="1340768"/>
            <a:ext cx="5976664" cy="4824536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so‘rog‘iga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bo‘ladigan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 descr="C:\Users\akosh\Desktop\онлайн дарс\укувчилар расми\images (2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9189">
            <a:off x="8006791" y="2096852"/>
            <a:ext cx="3492227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241623" y="645391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7367" y="1268537"/>
            <a:ext cx="11477485" cy="6482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75792" y="4130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9376" y="2204864"/>
            <a:ext cx="4824536" cy="15841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o‘ttiz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beshta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42388" y="2204864"/>
            <a:ext cx="4824536" cy="15841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yigirma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yoshdalar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9376" y="4725144"/>
            <a:ext cx="4824536" cy="15841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to‘rtinchi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avtobusga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chiqdik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60316" y="4725144"/>
            <a:ext cx="4824536" cy="15841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birimiz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beshtadan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guruhlarga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bo‘lindik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7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kishilar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mashhur kishilar\Al farobi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94" y="4514453"/>
            <a:ext cx="3699691" cy="162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kosh\Desktop\онлайн дарс\mashhur kishilar\berinu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800" y="1237027"/>
            <a:ext cx="3744416" cy="1737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kosh\Desktop\онлайн дарс\mashhur kishilar\ibn sin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1274093"/>
            <a:ext cx="3681958" cy="1722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kosh\Desktop\онлайн дарс\mashhur kishilar\mirzzo ulugbe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3890" y="4411774"/>
            <a:ext cx="3749484" cy="1722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kosh\Desktop\онлайн дарс\mashhur kishilar\xorazmiy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26" y="1244288"/>
            <a:ext cx="3739108" cy="1722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akosh\Desktop\онлайн дарс\mashhur kishilar\Без названия.jpg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135" r="2315"/>
          <a:stretch/>
        </p:blipFill>
        <p:spPr bwMode="auto">
          <a:xfrm>
            <a:off x="4327029" y="4483782"/>
            <a:ext cx="3681958" cy="165085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256241" y="3068960"/>
            <a:ext cx="3681958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Sino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40525" y="3068960"/>
            <a:ext cx="3699691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Beruniy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9149" y="3068960"/>
            <a:ext cx="3699691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Xorazmiy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184232" y="6205021"/>
            <a:ext cx="3699691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Mirzo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Ulug‘bek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3352" y="6240196"/>
            <a:ext cx="3699691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Farobiy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95800" y="6205021"/>
            <a:ext cx="3699691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Farg‘oniy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9526" y="3573016"/>
            <a:ext cx="11513848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Qomusiy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olimlar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13631" y="6669940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52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1-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060848"/>
            <a:ext cx="11737304" cy="45365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ajdodimiz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Ahmad al-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Farg‘oniy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ilk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uyg‘onish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davrining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namoyandalaridan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biridir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Allomaning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Astronomiya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XII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asrdayoq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lotin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ivrit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tillariga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tarjima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XVI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Oydagi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kraterlardan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ikkitasi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vatandoshimiz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Ahmad al-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Farg‘oniy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Mirzo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Ulug‘bek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Amerikalik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tarixchi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Sarton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tariximizning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yorqin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yulduzi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Abu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Rayhon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Beruniy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faoliyatiga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XI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Beruniy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deb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ta’riflaydi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13631" y="6377943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55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1-mashqdagi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3352" y="2132856"/>
            <a:ext cx="5112568" cy="158417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Oydagi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kraterlardan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ikkitasining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kimlarning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8707" y="4653136"/>
            <a:ext cx="5087213" cy="158417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XI-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Beruniy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deb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88088" y="2132856"/>
            <a:ext cx="5040560" cy="158417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Oydai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kraterlardan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ikkitasi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vatandoshimiz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Ahmad al-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Farg‘oniy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Mirzo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Ulug‘bek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88088" y="4642382"/>
            <a:ext cx="5040560" cy="158417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Amerikalik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tarixchi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Sarton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Abu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Rayhon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Beruniy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Beruniy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deb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ta’riflaydi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663952" y="2276872"/>
            <a:ext cx="1080120" cy="129614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591944" y="4786398"/>
            <a:ext cx="1080120" cy="129614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5"/>
          </p:nvPr>
        </p:nvSpPr>
        <p:spPr>
          <a:xfrm>
            <a:off x="7241623" y="645391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36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holatning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tarzda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bajarilishini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daraja-miqdorini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bildiruvchi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so‘roqlarga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698756"/>
              </p:ext>
            </p:extLst>
          </p:nvPr>
        </p:nvGraphicFramePr>
        <p:xfrm>
          <a:off x="551384" y="3068960"/>
          <a:ext cx="11161240" cy="3345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0310"/>
                <a:gridCol w="3042338"/>
                <a:gridCol w="2538282"/>
                <a:gridCol w="2790310"/>
              </a:tblGrid>
              <a:tr h="76688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Qanday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Qayer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(-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-da, -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)? 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Qachon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Qancha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3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4528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tez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pastda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bugun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</a:t>
                      </a:r>
                      <a:r>
                        <a:rPr lang="en-US" sz="32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‘p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6688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sekin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uzoqda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kechqurun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ozgina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6688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do‘stona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o‘ngdan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ertalab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kam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241623" y="6377943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9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so‘roqqa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bo‘layotganini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276872"/>
            <a:ext cx="11737304" cy="43204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ko‘zla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so‘zlasa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Cho‘qqilarda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yaltiraydi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go‘yoki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badantarbiya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mashqlarini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bajaramiz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uzoqlarda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chiroqlar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85639" y="6377943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99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3816424" cy="1800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05536" y="2996952"/>
            <a:ext cx="3797696" cy="1800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52" y="4725144"/>
            <a:ext cx="3744416" cy="1800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184232" y="1268760"/>
            <a:ext cx="3744416" cy="1800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12224" y="4725144"/>
            <a:ext cx="3816424" cy="1800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9258" y="1484784"/>
            <a:ext cx="132224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9258" y="2276872"/>
            <a:ext cx="132224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o‘p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1694686" y="1610249"/>
            <a:ext cx="476878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79576" y="1902050"/>
            <a:ext cx="1800200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230138" y="1489795"/>
            <a:ext cx="132224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214924" y="2377165"/>
            <a:ext cx="132224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soz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200456" y="1505566"/>
            <a:ext cx="1652874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200456" y="2377165"/>
            <a:ext cx="166879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anday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9732404" y="1505566"/>
            <a:ext cx="324036" cy="4680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38670" y="5013176"/>
            <a:ext cx="1652874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cho‘qqi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8670" y="5913276"/>
            <a:ext cx="1652874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423592" y="5445224"/>
            <a:ext cx="1512168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авая фигурная скобка 20"/>
          <p:cNvSpPr/>
          <p:nvPr/>
        </p:nvSpPr>
        <p:spPr>
          <a:xfrm>
            <a:off x="2063552" y="5229200"/>
            <a:ext cx="351656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9732404" y="2356347"/>
            <a:ext cx="324036" cy="4680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045155" y="3140968"/>
            <a:ext cx="2058957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045155" y="4218391"/>
            <a:ext cx="2058957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5909075" y="3663026"/>
            <a:ext cx="481862" cy="4680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8184232" y="4996044"/>
            <a:ext cx="154817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186580" y="5864522"/>
            <a:ext cx="1545824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uzoqda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0200456" y="4996044"/>
            <a:ext cx="1698917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200456" y="5850576"/>
            <a:ext cx="166879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9768408" y="5026397"/>
            <a:ext cx="324036" cy="4680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9804412" y="5850576"/>
            <a:ext cx="324036" cy="4680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5"/>
          </p:nvPr>
        </p:nvSpPr>
        <p:spPr>
          <a:xfrm>
            <a:off x="7205619" y="6669940"/>
            <a:ext cx="486704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14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so‘roqqa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bo‘layotganini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укувчилар расми\images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27" y="2286910"/>
            <a:ext cx="3020169" cy="416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kosh\Desktop\онлайн дарс\укувчилар расми\images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686" y="2276872"/>
            <a:ext cx="3020169" cy="416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647728" y="2420888"/>
            <a:ext cx="4824536" cy="402240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Uzoqdan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to‘satdan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kechqurun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asta-sekin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241623" y="645391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52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8245</TotalTime>
  <Words>514</Words>
  <Application>Microsoft Office PowerPoint</Application>
  <PresentationFormat>Произвольный</PresentationFormat>
  <Paragraphs>125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642</cp:revision>
  <dcterms:created xsi:type="dcterms:W3CDTF">2020-08-03T09:44:14Z</dcterms:created>
  <dcterms:modified xsi:type="dcterms:W3CDTF">2020-12-21T17:53:18Z</dcterms:modified>
</cp:coreProperties>
</file>