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328" r:id="rId3"/>
    <p:sldId id="329" r:id="rId4"/>
    <p:sldId id="330" r:id="rId5"/>
    <p:sldId id="331" r:id="rId6"/>
    <p:sldId id="332" r:id="rId7"/>
    <p:sldId id="333" r:id="rId8"/>
    <p:sldId id="334" r:id="rId9"/>
    <p:sldId id="335" r:id="rId10"/>
    <p:sldId id="336" r:id="rId11"/>
    <p:sldId id="337" r:id="rId12"/>
    <p:sldId id="339" r:id="rId13"/>
    <p:sldId id="295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3" autoAdjust="0"/>
    <p:restoredTop sz="94662" autoAdjust="0"/>
  </p:normalViewPr>
  <p:slideViewPr>
    <p:cSldViewPr>
      <p:cViewPr varScale="1">
        <p:scale>
          <a:sx n="70" d="100"/>
          <a:sy n="70" d="100"/>
        </p:scale>
        <p:origin x="-684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FD01F3-2D5F-4077-A0E1-17995990B27E}" type="datetimeFigureOut">
              <a:rPr lang="ru-RU" smtClean="0"/>
              <a:t>21.12.2020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C6A21-B709-4353-9969-09739FF70B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3882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E1C19-A797-499F-8F35-413A6365A84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098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 lIns="0" tIns="0" rIns="0" bIns="0"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85E9AA-04B7-4B73-9516-0759140DE34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504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659A5A-0F43-4E48-8C98-DE882158BDA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031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327B12-134F-4C15-B113-13BF12FB450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654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782FB2-FA3C-4FE6-8042-917B3E375B9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337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9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5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7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3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B27701-1444-476A-AE6E-A37BCCFA166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12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24000" y="332656"/>
            <a:ext cx="9144000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/>
              <a:t>O‘zbek</a:t>
            </a:r>
            <a:r>
              <a:rPr lang="en-US" sz="4000" dirty="0" smtClean="0"/>
              <a:t> </a:t>
            </a:r>
            <a:r>
              <a:rPr lang="en-US" sz="4000" dirty="0" err="1" smtClean="0"/>
              <a:t>tili</a:t>
            </a:r>
            <a:endParaRPr lang="ru-RU" sz="4000" dirty="0"/>
          </a:p>
        </p:txBody>
      </p:sp>
      <p:sp>
        <p:nvSpPr>
          <p:cNvPr id="4" name="object 4"/>
          <p:cNvSpPr txBox="1"/>
          <p:nvPr/>
        </p:nvSpPr>
        <p:spPr>
          <a:xfrm>
            <a:off x="1919536" y="1988840"/>
            <a:ext cx="5599212" cy="4312287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sz="3600" b="1" dirty="0" err="1">
                <a:solidFill>
                  <a:srgbClr val="2365C7"/>
                </a:solidFill>
                <a:latin typeface="Arial"/>
                <a:cs typeface="Arial"/>
              </a:rPr>
              <a:t>Mavzu</a:t>
            </a:r>
            <a:r>
              <a:rPr sz="3600" b="1" dirty="0" smtClean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r>
              <a:rPr lang="en-US" sz="36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lang="en-US" sz="3600" b="1" dirty="0" err="1" smtClean="0">
                <a:solidFill>
                  <a:srgbClr val="2365C7"/>
                </a:solidFill>
                <a:latin typeface="Arial"/>
                <a:cs typeface="Arial"/>
              </a:rPr>
              <a:t>Mashhur</a:t>
            </a:r>
            <a:r>
              <a:rPr lang="en-US" sz="36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3600" b="1" dirty="0" err="1" smtClean="0">
                <a:solidFill>
                  <a:srgbClr val="2365C7"/>
                </a:solidFill>
                <a:latin typeface="Arial"/>
                <a:cs typeface="Arial"/>
              </a:rPr>
              <a:t>kishilar</a:t>
            </a:r>
            <a:endParaRPr lang="en-US" sz="3600" b="1" dirty="0" smtClean="0">
              <a:solidFill>
                <a:srgbClr val="2365C7"/>
              </a:solidFill>
              <a:latin typeface="Arial"/>
              <a:cs typeface="Arial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endParaRPr lang="en-US" sz="3600" b="1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lang="en-US" sz="3200" b="1" dirty="0" smtClean="0">
                <a:solidFill>
                  <a:srgbClr val="2365C7"/>
                </a:solidFill>
                <a:latin typeface="Arial"/>
                <a:cs typeface="Arial"/>
              </a:rPr>
              <a:t>(Ravish, </a:t>
            </a:r>
            <a:r>
              <a:rPr lang="en-US" sz="3200" b="1" dirty="0" err="1" smtClean="0">
                <a:solidFill>
                  <a:srgbClr val="2365C7"/>
                </a:solidFill>
                <a:latin typeface="Arial"/>
                <a:cs typeface="Arial"/>
              </a:rPr>
              <a:t>uning</a:t>
            </a:r>
            <a:r>
              <a:rPr lang="en-US" sz="32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3200" b="1" dirty="0" err="1" smtClean="0">
                <a:solidFill>
                  <a:srgbClr val="2365C7"/>
                </a:solidFill>
                <a:latin typeface="Arial"/>
                <a:cs typeface="Arial"/>
              </a:rPr>
              <a:t>ma’no</a:t>
            </a:r>
            <a:r>
              <a:rPr lang="en-US" sz="32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3200" b="1" dirty="0" err="1" smtClean="0">
                <a:solidFill>
                  <a:srgbClr val="2365C7"/>
                </a:solidFill>
                <a:latin typeface="Arial"/>
                <a:cs typeface="Arial"/>
              </a:rPr>
              <a:t>turlari</a:t>
            </a:r>
            <a:r>
              <a:rPr lang="en-US" sz="3200" b="1" dirty="0" smtClean="0">
                <a:solidFill>
                  <a:srgbClr val="2365C7"/>
                </a:solidFill>
                <a:latin typeface="Arial"/>
                <a:cs typeface="Arial"/>
              </a:rPr>
              <a:t>. </a:t>
            </a: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lang="en-US" sz="3200" b="1" dirty="0" err="1" smtClean="0">
                <a:solidFill>
                  <a:srgbClr val="2365C7"/>
                </a:solidFill>
                <a:latin typeface="Arial"/>
                <a:cs typeface="Arial"/>
              </a:rPr>
              <a:t>Maqsad</a:t>
            </a:r>
            <a:r>
              <a:rPr lang="en-US" sz="32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3200" b="1" dirty="0" err="1" smtClean="0">
                <a:solidFill>
                  <a:srgbClr val="2365C7"/>
                </a:solidFill>
                <a:latin typeface="Arial"/>
                <a:cs typeface="Arial"/>
              </a:rPr>
              <a:t>va</a:t>
            </a:r>
            <a:r>
              <a:rPr lang="en-US" sz="32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3200" b="1" dirty="0" err="1" smtClean="0">
                <a:solidFill>
                  <a:srgbClr val="2365C7"/>
                </a:solidFill>
                <a:latin typeface="Arial"/>
                <a:cs typeface="Arial"/>
              </a:rPr>
              <a:t>sabab</a:t>
            </a:r>
            <a:r>
              <a:rPr lang="en-US" sz="32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3200" b="1" dirty="0" err="1" smtClean="0">
                <a:solidFill>
                  <a:srgbClr val="2365C7"/>
                </a:solidFill>
                <a:latin typeface="Arial"/>
                <a:cs typeface="Arial"/>
              </a:rPr>
              <a:t>ravishlari</a:t>
            </a:r>
            <a:r>
              <a:rPr lang="en-US" sz="3200" b="1" dirty="0" smtClean="0">
                <a:solidFill>
                  <a:srgbClr val="2365C7"/>
                </a:solidFill>
                <a:latin typeface="Arial"/>
                <a:cs typeface="Arial"/>
              </a:rPr>
              <a:t>)</a:t>
            </a: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endParaRPr lang="en-US" sz="3600" b="1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lang="en-US" sz="3600" b="1" dirty="0" smtClean="0">
                <a:solidFill>
                  <a:srgbClr val="2365C7"/>
                </a:solidFill>
                <a:latin typeface="Arial"/>
                <a:cs typeface="Arial"/>
              </a:rPr>
              <a:t>                  </a:t>
            </a: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endParaRPr lang="en-US" sz="2800" b="1" dirty="0">
              <a:solidFill>
                <a:srgbClr val="2365C7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199456" y="2564904"/>
            <a:ext cx="576064" cy="1808315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344472" y="188640"/>
            <a:ext cx="1368152" cy="792087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r>
                <a:rPr lang="ru-RU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6-</a:t>
              </a:r>
              <a:r>
                <a:rPr lang="en-US" sz="40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sinf</a:t>
              </a:r>
              <a:r>
                <a:rPr lang="en-US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412776"/>
            <a:ext cx="11665296" cy="5760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     (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qachon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?)   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markaziy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kutubxonaga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boramiz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71736" y="2132856"/>
            <a:ext cx="11665296" cy="5760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(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tarzda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?)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mehmonlar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qolishdi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3352" y="2852936"/>
            <a:ext cx="11665296" cy="5760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Metro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bekati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qayerdan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?) 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71736" y="3645024"/>
            <a:ext cx="11665296" cy="5760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yo‘llarda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mashinalar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tarzda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?)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63352" y="4437112"/>
            <a:ext cx="11665296" cy="5760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Bulutlar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tarzda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?)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tarqala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71736" y="5229200"/>
            <a:ext cx="11665296" cy="5760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Qachon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?)     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hammamiz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yig‘ildik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63352" y="5949280"/>
            <a:ext cx="11665296" cy="5760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qachon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?) 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badantarbiya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mashqlarini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bajaramiz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055440" y="1556792"/>
            <a:ext cx="2376264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bugun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415480" y="2240868"/>
            <a:ext cx="2376264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to‘satdan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495600" y="2996952"/>
            <a:ext cx="2376264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uzoqdan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871864" y="3789040"/>
            <a:ext cx="2376264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775520" y="4581128"/>
            <a:ext cx="2376264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sta-sekin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861710" y="6057292"/>
            <a:ext cx="1908212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ertalab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96898" y="5337212"/>
            <a:ext cx="2376264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Kechqurun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5"/>
          </p:nvPr>
        </p:nvSpPr>
        <p:spPr>
          <a:xfrm>
            <a:off x="7241623" y="6669940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2955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Mashhur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kishilar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53285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Abu Ali </a:t>
            </a:r>
            <a:r>
              <a:rPr lang="en-US" sz="26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ibn</a:t>
            </a:r>
            <a:r>
              <a:rPr lang="en-US" sz="2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Sino </a:t>
            </a:r>
            <a:endParaRPr lang="en-US" sz="26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Markaziy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Osiyo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xalqlari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madaniyatini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oʻrta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sharoitida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dunyo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madaniyatining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oldingi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qatoriga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chiqqan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buyuk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mutafakkirlardan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Abu Ali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Sino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boʻlib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u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Ovroʻpoda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Avitsenna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mashhurdir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Sino (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asl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ismi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Husayn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otasining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ismi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Abdulloh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Buxoroning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Afshona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qishlogʻida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980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amaldor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oilasida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tugʻildi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 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Ibn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Sino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isteʼdodli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xotirasi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kuchli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zehni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oʻtkir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boʻlganligidan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oʻz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davrida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maʼlum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boʻlgan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ilmlarni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tezda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egallay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boshladi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yoshlaridan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boshlangʻich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matematika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mantiq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fiqh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falsafa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ilmlari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shugʻullana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boshlaydi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 16–17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yoshidayoq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Sino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mashhur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tabib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hakim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boʻlib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tanildi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 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Sino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asarlarining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umumiy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450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oshadi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lekin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bizgacha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faqat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160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yaqin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asari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yetib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kelgan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xolos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Hozirda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jahonning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deyarli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yirik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tillarida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Sino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asarlar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yaratilgan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5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248128" y="6377943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9881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844824"/>
            <a:ext cx="5616624" cy="216024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Baxtga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narvon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bilimga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erur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b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Zakovat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doniga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xirmon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erur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3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O‘g‘il-qizlar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ulkan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murod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ko‘zlab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b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Ziyo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topmoq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imkon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erur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3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minglab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ahli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dono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yurtga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b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300" dirty="0">
                <a:solidFill>
                  <a:srgbClr val="002060"/>
                </a:solidFill>
              </a:rPr>
              <a:t>Yana </a:t>
            </a:r>
            <a:r>
              <a:rPr lang="en-US" sz="2300" dirty="0" err="1">
                <a:solidFill>
                  <a:srgbClr val="002060"/>
                </a:solidFill>
              </a:rPr>
              <a:t>Bobur</a:t>
            </a:r>
            <a:r>
              <a:rPr lang="en-US" sz="2300" dirty="0">
                <a:solidFill>
                  <a:srgbClr val="002060"/>
                </a:solidFill>
              </a:rPr>
              <a:t>, </a:t>
            </a:r>
            <a:r>
              <a:rPr lang="en-US" sz="2300" dirty="0" err="1">
                <a:solidFill>
                  <a:srgbClr val="002060"/>
                </a:solidFill>
              </a:rPr>
              <a:t>ibn</a:t>
            </a:r>
            <a:r>
              <a:rPr lang="en-US" sz="2300" dirty="0">
                <a:solidFill>
                  <a:srgbClr val="002060"/>
                </a:solidFill>
              </a:rPr>
              <a:t> Sino </a:t>
            </a:r>
            <a:r>
              <a:rPr lang="en-US" sz="2300" dirty="0" err="1">
                <a:solidFill>
                  <a:srgbClr val="002060"/>
                </a:solidFill>
              </a:rPr>
              <a:t>kerak</a:t>
            </a:r>
            <a:r>
              <a:rPr lang="en-US" sz="2300" dirty="0">
                <a:solidFill>
                  <a:srgbClr val="002060"/>
                </a:solidFill>
              </a:rPr>
              <a:t> </a:t>
            </a:r>
            <a:r>
              <a:rPr lang="en-US" sz="2300" dirty="0" err="1">
                <a:solidFill>
                  <a:srgbClr val="002060"/>
                </a:solidFill>
              </a:rPr>
              <a:t>yurtga</a:t>
            </a:r>
            <a:r>
              <a:rPr lang="en-US" sz="2300" dirty="0">
                <a:solidFill>
                  <a:srgbClr val="002060"/>
                </a:solidFill>
              </a:rPr>
              <a:t>.</a:t>
            </a:r>
            <a:endParaRPr lang="ru-RU" sz="23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03712" y="1225611"/>
            <a:ext cx="4896544" cy="49567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312024" y="1856036"/>
            <a:ext cx="5544616" cy="214902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23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3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Navoiy</a:t>
            </a:r>
            <a:r>
              <a:rPr lang="en-US" sz="2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so‘zni</a:t>
            </a:r>
            <a:r>
              <a:rPr lang="en-US" sz="2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zar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etdi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ilm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istab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b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Buxoriy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el </a:t>
            </a: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kezib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o‘tdi</a:t>
            </a:r>
            <a:r>
              <a:rPr lang="en-US" sz="2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ilm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istab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Riyoziyot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shohi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2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Xorazimiy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b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3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Ulug‘bek</a:t>
            </a:r>
            <a:r>
              <a:rPr lang="en-US" sz="2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yulduzga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yetdi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ilm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istab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3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Farg‘oniy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Huvaydo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yurtga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b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Beruniy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Termiziy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Kubro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yurtga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800" dirty="0"/>
              <a:t/>
            </a:r>
            <a:br>
              <a:rPr lang="en-US" sz="2800" dirty="0"/>
            </a:b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35360" y="4365104"/>
            <a:ext cx="5616624" cy="216024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yovdan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qaqshagan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aziz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tuproq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b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Qadim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janglar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guvohi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so‘qmoq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Buyuk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yurt </a:t>
            </a: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tarixin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anglab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g‘urur</a:t>
            </a:r>
            <a:r>
              <a:rPr lang="en-US" sz="2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to‘plang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b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Mard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bobongiz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Temurbekdek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turing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ogoh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3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idrokli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posbonlar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yurtga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b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Shiroq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yanglig</a:t>
            </a:r>
            <a:r>
              <a:rPr lang="en-US" sz="2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 </a:t>
            </a: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pahlavonlar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yurtga</a:t>
            </a:r>
            <a:r>
              <a:rPr lang="en-US" sz="2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3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312024" y="4365104"/>
            <a:ext cx="5544616" cy="218265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3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Surib</a:t>
            </a:r>
            <a:r>
              <a:rPr lang="en-US" sz="2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davron</a:t>
            </a:r>
            <a:r>
              <a:rPr lang="en-US" sz="2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Vatanda</a:t>
            </a:r>
            <a:r>
              <a:rPr lang="en-US" sz="2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xon</a:t>
            </a:r>
            <a:r>
              <a:rPr lang="en-US" sz="2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bo‘ling</a:t>
            </a:r>
            <a:r>
              <a:rPr lang="en-US" sz="2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doim</a:t>
            </a:r>
            <a:r>
              <a:rPr lang="en-US" sz="2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br>
              <a:rPr lang="en-US" sz="2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3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Qadoqqo‘l</a:t>
            </a:r>
            <a:r>
              <a:rPr lang="en-US" sz="2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elga</a:t>
            </a:r>
            <a:r>
              <a:rPr lang="en-US" sz="2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darmon</a:t>
            </a:r>
            <a:r>
              <a:rPr lang="en-US" sz="2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bo‘ling</a:t>
            </a:r>
            <a:r>
              <a:rPr lang="en-US" sz="2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doim</a:t>
            </a:r>
            <a:r>
              <a:rPr lang="en-US" sz="2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n-US" sz="2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3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Shahar</a:t>
            </a:r>
            <a:r>
              <a:rPr lang="en-US" sz="2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tiklang</a:t>
            </a:r>
            <a:r>
              <a:rPr lang="en-US" sz="2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oching</a:t>
            </a:r>
            <a:r>
              <a:rPr lang="en-US" sz="2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dunyo</a:t>
            </a:r>
            <a:r>
              <a:rPr lang="en-US" sz="2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sari </a:t>
            </a:r>
            <a:r>
              <a:rPr lang="en-US" sz="23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yo‘llar</a:t>
            </a:r>
            <a:r>
              <a:rPr lang="en-US" sz="2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br>
              <a:rPr lang="en-US" sz="2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Nomi </a:t>
            </a:r>
            <a:r>
              <a:rPr lang="en-US" sz="23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</a:t>
            </a:r>
            <a:r>
              <a:rPr lang="en-US" sz="2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qit‘ada</a:t>
            </a:r>
            <a:r>
              <a:rPr lang="en-US" sz="2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doston</a:t>
            </a:r>
            <a:r>
              <a:rPr lang="en-US" sz="2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bo‘ling</a:t>
            </a:r>
            <a:r>
              <a:rPr lang="en-US" sz="2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doim</a:t>
            </a:r>
            <a:r>
              <a:rPr lang="en-US" sz="2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n-US" sz="2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3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ongli</a:t>
            </a:r>
            <a:r>
              <a:rPr lang="en-US" sz="2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qizu</a:t>
            </a:r>
            <a:r>
              <a:rPr lang="en-US" sz="2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o‘g‘lon</a:t>
            </a:r>
            <a:r>
              <a:rPr lang="en-US" sz="2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2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yurtga</a:t>
            </a:r>
            <a:r>
              <a:rPr lang="en-US" sz="2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br>
              <a:rPr lang="en-US" sz="2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3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Qodiriy</a:t>
            </a:r>
            <a:r>
              <a:rPr lang="en-US" sz="2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Nodira</a:t>
            </a:r>
            <a:r>
              <a:rPr lang="en-US" sz="2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Cho‘lpon</a:t>
            </a:r>
            <a:r>
              <a:rPr lang="en-US" sz="2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2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yurtga</a:t>
            </a:r>
            <a:r>
              <a:rPr lang="en-US" sz="2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3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5"/>
          </p:nvPr>
        </p:nvSpPr>
        <p:spPr>
          <a:xfrm>
            <a:off x="7241623" y="6669940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487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6064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Горизонтальный свиток 9"/>
          <p:cNvSpPr/>
          <p:nvPr/>
        </p:nvSpPr>
        <p:spPr>
          <a:xfrm>
            <a:off x="695400" y="1340768"/>
            <a:ext cx="5976664" cy="4824536"/>
          </a:xfrm>
          <a:prstGeom prst="horizontalScrol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Qachon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so‘rog‘iga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bo‘ladigan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ishtirokida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1" name="Picture 3" descr="C:\Users\akosh\Desktop\онлайн дарс\укувчилар расми\images (28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09189">
            <a:off x="8006791" y="2096852"/>
            <a:ext cx="3492227" cy="3312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241623" y="6453916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98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07367" y="1268537"/>
            <a:ext cx="11477485" cy="64829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etgan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775792" y="4130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79376" y="2204864"/>
            <a:ext cx="4824536" cy="158417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o‘ttiz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beshta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o‘quvchi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bor.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042388" y="2204864"/>
            <a:ext cx="4824536" cy="158417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yigirma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yoshdalar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79376" y="4725144"/>
            <a:ext cx="4824536" cy="158417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to‘rtinchi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avtobusga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chiqdik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060316" y="4725144"/>
            <a:ext cx="4824536" cy="158417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birimiz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beshtadan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guruhlarga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bo‘lindik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771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9" grpId="0" animBg="1"/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Mashhur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kishilar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akosh\Desktop\онлайн дарс\mashhur kishilar\Al farobi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594" y="4514453"/>
            <a:ext cx="3699691" cy="1620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kosh\Desktop\онлайн дарс\mashhur kishilar\berinuy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5800" y="1237027"/>
            <a:ext cx="3744416" cy="17373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akosh\Desktop\онлайн дарс\mashhur kishilar\ibn sin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6240" y="1274093"/>
            <a:ext cx="3681958" cy="1722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akosh\Desktop\онлайн дарс\mashhur kishilar\mirzzo ulugbek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3890" y="4411774"/>
            <a:ext cx="3749484" cy="1722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akosh\Desktop\онлайн дарс\mashhur kishilar\xorazmiy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26" y="1244288"/>
            <a:ext cx="3739108" cy="1722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 descr="C:\Users\akosh\Desktop\онлайн дарс\mashhur kishilar\Без названия.jpg"/>
          <p:cNvPicPr/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135" r="2315"/>
          <a:stretch/>
        </p:blipFill>
        <p:spPr bwMode="auto">
          <a:xfrm>
            <a:off x="4327029" y="4483782"/>
            <a:ext cx="3681958" cy="165085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8256241" y="3068960"/>
            <a:ext cx="3681958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Sino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340525" y="3068960"/>
            <a:ext cx="3699691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Beruniy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89149" y="3068960"/>
            <a:ext cx="3699691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Xorazmiy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184232" y="6205021"/>
            <a:ext cx="3699691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Mirzo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Ulug‘bek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63352" y="6240196"/>
            <a:ext cx="3699691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Farobiy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295800" y="6205021"/>
            <a:ext cx="3699691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Farg‘oniy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9526" y="3573016"/>
            <a:ext cx="11513848" cy="7200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Qomusiy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olimlar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313631" y="6669940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4527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1-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5760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2060848"/>
            <a:ext cx="11737304" cy="453650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Ulug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ajdodimiz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Ahmad al-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Farg‘oniy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ilk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uyg‘onish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davrining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kuchli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namoyandalaridan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biridir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Allomaning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Astronomiya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asoslari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XII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asrdayoq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lotin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ivrit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tillariga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tarjima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XVI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Oydagi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kraterlardan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ikkitasi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buyuk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vatandoshimiz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Ahmad al-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Farg‘oniy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Mirzo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Ulug‘bek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ataladi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Amerikalik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tarixchi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Sarton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milliy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tariximizning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yorqin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yulduzi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Abu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Rayhon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Beruniy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faoliyatiga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baho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XI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Beruniy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deb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ta’riflaydi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313631" y="6377943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2554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5760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1-mashqdagi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savollarga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63352" y="2132856"/>
            <a:ext cx="5112568" cy="158417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Oydagi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kraterlardan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ikkitasining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kimlarning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ataladi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88707" y="4653136"/>
            <a:ext cx="5087213" cy="158417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XI-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Beruniy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deb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tarixchi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888088" y="2132856"/>
            <a:ext cx="5040560" cy="158417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Oydai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kraterlardan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ikkitasi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buyuk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vatandoshimiz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Ahmad al-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Farg‘oniy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Mirzo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Ulug‘bek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ataladi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888088" y="4642382"/>
            <a:ext cx="5040560" cy="158417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Amerikalik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tarixchi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Sarton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Abu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Rayhon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Beruniy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asrni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Beruniy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asri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deb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ta’riflaydi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трелка вправо 7"/>
          <p:cNvSpPr/>
          <p:nvPr/>
        </p:nvSpPr>
        <p:spPr>
          <a:xfrm>
            <a:off x="5663952" y="2276872"/>
            <a:ext cx="1080120" cy="1296144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>
            <a:off x="5591944" y="4786398"/>
            <a:ext cx="1080120" cy="1296144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5"/>
          </p:nvPr>
        </p:nvSpPr>
        <p:spPr>
          <a:xfrm>
            <a:off x="7241623" y="6453916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8360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53285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harakat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holatning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tarzda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bajarilishini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payti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daraja-miqdorini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bildiruvchi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quyidagi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so‘roqlarga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endParaRPr lang="en-US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4698756"/>
              </p:ext>
            </p:extLst>
          </p:nvPr>
        </p:nvGraphicFramePr>
        <p:xfrm>
          <a:off x="551384" y="3068960"/>
          <a:ext cx="11161240" cy="33458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90310"/>
                <a:gridCol w="3042338"/>
                <a:gridCol w="2538282"/>
                <a:gridCol w="2790310"/>
              </a:tblGrid>
              <a:tr h="766884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Qanday</a:t>
                      </a:r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Qayer</a:t>
                      </a:r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(-</a:t>
                      </a:r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</a:t>
                      </a:r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-da, -</a:t>
                      </a:r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)? 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Qachon</a:t>
                      </a:r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Qancha</a:t>
                      </a:r>
                      <a:r>
                        <a:rPr lang="en-US" sz="3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ru-RU" sz="3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745284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tez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pastda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bugun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</a:t>
                      </a:r>
                      <a:r>
                        <a:rPr lang="en-US" sz="3200" b="1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‘p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766884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sekin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uzoqda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kechqurun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ozgina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766884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do‘stona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o‘ngdan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ertalab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kam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241623" y="6377943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690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2-mashq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8640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Ravishlarning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so‘roqqa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bo‘layotganini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2276872"/>
            <a:ext cx="11737304" cy="432048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ko‘zla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so‘zlasa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Cho‘qqilarda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yaltiraydi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pastda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go‘yoki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bahor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ertalab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badantarbiya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mashqlarini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bajaramiz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uzoqlarda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chiroqlar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385639" y="6377943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993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3816424" cy="18002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05536" y="2996952"/>
            <a:ext cx="3797696" cy="18002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3352" y="4725144"/>
            <a:ext cx="3744416" cy="18002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184232" y="1268760"/>
            <a:ext cx="3744416" cy="18002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112224" y="4725144"/>
            <a:ext cx="3816424" cy="18002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09258" y="1484784"/>
            <a:ext cx="1322246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09258" y="2276872"/>
            <a:ext cx="1322246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o‘p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авая фигурная скобка 9"/>
          <p:cNvSpPr/>
          <p:nvPr/>
        </p:nvSpPr>
        <p:spPr>
          <a:xfrm>
            <a:off x="1694686" y="1610249"/>
            <a:ext cx="476878" cy="93610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279576" y="1902050"/>
            <a:ext cx="1800200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230138" y="1489795"/>
            <a:ext cx="1322246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8214924" y="2377165"/>
            <a:ext cx="1322246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soz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0200456" y="1505566"/>
            <a:ext cx="1652874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ancha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0200456" y="2377165"/>
            <a:ext cx="1668796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anday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Стрелка вправо 15"/>
          <p:cNvSpPr/>
          <p:nvPr/>
        </p:nvSpPr>
        <p:spPr>
          <a:xfrm>
            <a:off x="9732404" y="1505566"/>
            <a:ext cx="324036" cy="4680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338670" y="5013176"/>
            <a:ext cx="1652874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cho‘qqi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38670" y="5913276"/>
            <a:ext cx="1652874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past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423592" y="5445224"/>
            <a:ext cx="1512168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qayer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авая фигурная скобка 20"/>
          <p:cNvSpPr/>
          <p:nvPr/>
        </p:nvSpPr>
        <p:spPr>
          <a:xfrm>
            <a:off x="2063552" y="5229200"/>
            <a:ext cx="351656" cy="93610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sp>
        <p:nvSpPr>
          <p:cNvPr id="22" name="Стрелка вправо 21"/>
          <p:cNvSpPr/>
          <p:nvPr/>
        </p:nvSpPr>
        <p:spPr>
          <a:xfrm>
            <a:off x="9732404" y="2356347"/>
            <a:ext cx="324036" cy="4680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5045155" y="3140968"/>
            <a:ext cx="2058957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ertalab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5045155" y="4218391"/>
            <a:ext cx="2058957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achon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Стрелка вправо 24"/>
          <p:cNvSpPr/>
          <p:nvPr/>
        </p:nvSpPr>
        <p:spPr>
          <a:xfrm rot="5400000">
            <a:off x="5909075" y="3663026"/>
            <a:ext cx="481862" cy="4680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8184232" y="4996044"/>
            <a:ext cx="1548172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8186580" y="5864522"/>
            <a:ext cx="1545824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uzoqda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10200456" y="4996044"/>
            <a:ext cx="1698917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achon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10200456" y="5850576"/>
            <a:ext cx="1668796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qayerda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Стрелка вправо 29"/>
          <p:cNvSpPr/>
          <p:nvPr/>
        </p:nvSpPr>
        <p:spPr>
          <a:xfrm>
            <a:off x="9768408" y="5026397"/>
            <a:ext cx="324036" cy="4680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трелка вправо 30"/>
          <p:cNvSpPr/>
          <p:nvPr/>
        </p:nvSpPr>
        <p:spPr>
          <a:xfrm>
            <a:off x="9804412" y="5850576"/>
            <a:ext cx="324036" cy="4680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5"/>
          </p:nvPr>
        </p:nvSpPr>
        <p:spPr>
          <a:xfrm>
            <a:off x="7205619" y="6669940"/>
            <a:ext cx="486704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0149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3-mashq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8640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Ravishlarning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so‘roqqa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bo‘layotganini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akosh\Desktop\онлайн дарс\укувчилар расми\images (8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527" y="2286910"/>
            <a:ext cx="3020169" cy="416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kosh\Desktop\онлайн дарс\укувчилар расми\images (8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1686" y="2276872"/>
            <a:ext cx="3020169" cy="416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647728" y="2420888"/>
            <a:ext cx="4824536" cy="402240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Uzoqdan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ertalab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bugun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tez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to‘satdan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kechqurun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asta-sekin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5"/>
          </p:nvPr>
        </p:nvSpPr>
        <p:spPr>
          <a:xfrm>
            <a:off x="7241623" y="6453916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0529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8245</TotalTime>
  <Words>514</Words>
  <Application>Microsoft Office PowerPoint</Application>
  <PresentationFormat>Произвольный</PresentationFormat>
  <Paragraphs>125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Office Theme</vt:lpstr>
      <vt:lpstr>O‘zbek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akosh</cp:lastModifiedBy>
  <cp:revision>642</cp:revision>
  <dcterms:created xsi:type="dcterms:W3CDTF">2020-08-03T09:44:14Z</dcterms:created>
  <dcterms:modified xsi:type="dcterms:W3CDTF">2020-12-21T17:53:18Z</dcterms:modified>
</cp:coreProperties>
</file>