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328" r:id="rId3"/>
    <p:sldId id="332" r:id="rId4"/>
    <p:sldId id="331" r:id="rId5"/>
    <p:sldId id="330" r:id="rId6"/>
    <p:sldId id="333" r:id="rId7"/>
    <p:sldId id="334" r:id="rId8"/>
    <p:sldId id="335" r:id="rId9"/>
    <p:sldId id="336" r:id="rId10"/>
    <p:sldId id="337" r:id="rId11"/>
    <p:sldId id="338" r:id="rId12"/>
    <p:sldId id="339" r:id="rId13"/>
    <p:sldId id="340" r:id="rId14"/>
    <p:sldId id="341" r:id="rId15"/>
    <p:sldId id="295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3" autoAdjust="0"/>
    <p:restoredTop sz="94662" autoAdjust="0"/>
  </p:normalViewPr>
  <p:slideViewPr>
    <p:cSldViewPr>
      <p:cViewPr varScale="1">
        <p:scale>
          <a:sx n="70" d="100"/>
          <a:sy n="70" d="100"/>
        </p:scale>
        <p:origin x="-684" y="-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FD01F3-2D5F-4077-A0E1-17995990B27E}" type="datetimeFigureOut">
              <a:rPr lang="ru-RU" smtClean="0"/>
              <a:t>30.11.2020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6C6A21-B709-4353-9969-09739FF70B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38820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1" y="2125983"/>
            <a:ext cx="103632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2" y="3840480"/>
            <a:ext cx="8534401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11/30/2020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1098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4" y="2289993"/>
            <a:ext cx="10435757" cy="219612"/>
          </a:xfrm>
        </p:spPr>
        <p:txBody>
          <a:bodyPr lIns="0" tIns="0" rIns="0" bIns="0"/>
          <a:lstStyle>
            <a:lvl1pPr>
              <a:defRPr sz="1427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11/30/2020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9504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11/30/2020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4031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11/30/2020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0654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11/30/2020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3337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9" y="1133193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2140"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1355" y="150406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140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7"/>
            <a:ext cx="10920096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4" y="2289991"/>
            <a:ext cx="1043575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1" y="6377943"/>
            <a:ext cx="39014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3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11/30/2020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3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4128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543497">
        <a:defRPr>
          <a:latin typeface="+mn-lt"/>
          <a:ea typeface="+mn-ea"/>
          <a:cs typeface="+mn-cs"/>
        </a:defRPr>
      </a:lvl2pPr>
      <a:lvl3pPr marL="1086993">
        <a:defRPr>
          <a:latin typeface="+mn-lt"/>
          <a:ea typeface="+mn-ea"/>
          <a:cs typeface="+mn-cs"/>
        </a:defRPr>
      </a:lvl3pPr>
      <a:lvl4pPr marL="1630490">
        <a:defRPr>
          <a:latin typeface="+mn-lt"/>
          <a:ea typeface="+mn-ea"/>
          <a:cs typeface="+mn-cs"/>
        </a:defRPr>
      </a:lvl4pPr>
      <a:lvl5pPr marL="2173986">
        <a:defRPr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543497">
        <a:defRPr>
          <a:latin typeface="+mn-lt"/>
          <a:ea typeface="+mn-ea"/>
          <a:cs typeface="+mn-cs"/>
        </a:defRPr>
      </a:lvl2pPr>
      <a:lvl3pPr marL="1086993">
        <a:defRPr>
          <a:latin typeface="+mn-lt"/>
          <a:ea typeface="+mn-ea"/>
          <a:cs typeface="+mn-cs"/>
        </a:defRPr>
      </a:lvl3pPr>
      <a:lvl4pPr marL="1630490">
        <a:defRPr>
          <a:latin typeface="+mn-lt"/>
          <a:ea typeface="+mn-ea"/>
          <a:cs typeface="+mn-cs"/>
        </a:defRPr>
      </a:lvl4pPr>
      <a:lvl5pPr marL="2173986">
        <a:defRPr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1524000" y="332656"/>
            <a:ext cx="9144000" cy="615553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000" dirty="0" err="1" smtClean="0"/>
              <a:t>O‘zbek</a:t>
            </a:r>
            <a:r>
              <a:rPr lang="en-US" sz="4000" dirty="0" smtClean="0"/>
              <a:t> </a:t>
            </a:r>
            <a:r>
              <a:rPr lang="en-US" sz="4000" dirty="0" err="1" smtClean="0"/>
              <a:t>tili</a:t>
            </a:r>
            <a:endParaRPr lang="ru-RU" sz="4000" dirty="0"/>
          </a:p>
        </p:txBody>
      </p:sp>
      <p:sp>
        <p:nvSpPr>
          <p:cNvPr id="6" name="object 6"/>
          <p:cNvSpPr/>
          <p:nvPr/>
        </p:nvSpPr>
        <p:spPr>
          <a:xfrm>
            <a:off x="1199456" y="2564904"/>
            <a:ext cx="576064" cy="1808315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7852"/>
          </a:p>
        </p:txBody>
      </p:sp>
      <p:grpSp>
        <p:nvGrpSpPr>
          <p:cNvPr id="8" name="object 27"/>
          <p:cNvGrpSpPr/>
          <p:nvPr/>
        </p:nvGrpSpPr>
        <p:grpSpPr>
          <a:xfrm>
            <a:off x="10344472" y="188640"/>
            <a:ext cx="1368152" cy="792087"/>
            <a:chOff x="4686759" y="212868"/>
            <a:chExt cx="634365" cy="634365"/>
          </a:xfrm>
        </p:grpSpPr>
        <p:sp>
          <p:nvSpPr>
            <p:cNvPr id="9" name="object 28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r>
                <a:rPr lang="ru-RU" sz="4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6-</a:t>
              </a:r>
              <a:r>
                <a:rPr lang="en-US" sz="40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sinf</a:t>
              </a:r>
              <a:r>
                <a:rPr lang="en-US" sz="4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endParaRPr sz="4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object 2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2349644" y="2372671"/>
            <a:ext cx="5618564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4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algn="ctr"/>
            <a:r>
              <a:rPr lang="en-US" sz="44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endParaRPr lang="en-US" sz="44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4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C:\Users\akosh\Desktop\онлайн дарс\odamchalar\FB_IMG_160370953901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6248" y="1700808"/>
            <a:ext cx="3709020" cy="28757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2-topshiriq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5360" y="1268760"/>
            <a:ext cx="11521280" cy="57606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tarkibidagi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o‘rin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ravishlarini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aniqlang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Нашивка 4"/>
          <p:cNvSpPr/>
          <p:nvPr/>
        </p:nvSpPr>
        <p:spPr>
          <a:xfrm>
            <a:off x="335360" y="1916832"/>
            <a:ext cx="11521280" cy="864096"/>
          </a:xfrm>
          <a:prstGeom prst="chevro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Tashqariga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chiqib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G‘afurjon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ketishga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so‘radi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Нашивка 5"/>
          <p:cNvSpPr/>
          <p:nvPr/>
        </p:nvSpPr>
        <p:spPr>
          <a:xfrm>
            <a:off x="300926" y="2852936"/>
            <a:ext cx="11521280" cy="864096"/>
          </a:xfrm>
          <a:prstGeom prst="chevro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Sherzodga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ko‘zi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oldidan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nari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ketishni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aytdi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Нашивка 6"/>
          <p:cNvSpPr/>
          <p:nvPr/>
        </p:nvSpPr>
        <p:spPr>
          <a:xfrm>
            <a:off x="300926" y="3789040"/>
            <a:ext cx="11521280" cy="864096"/>
          </a:xfrm>
          <a:prstGeom prst="chevro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Salmon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uzoqdan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boshladi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Нашивка 7"/>
          <p:cNvSpPr/>
          <p:nvPr/>
        </p:nvSpPr>
        <p:spPr>
          <a:xfrm>
            <a:off x="300926" y="4725144"/>
            <a:ext cx="11521280" cy="864096"/>
          </a:xfrm>
          <a:prstGeom prst="chevro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Oldinda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chiroyli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shahar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bizni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kutib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turardi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Нашивка 8"/>
          <p:cNvSpPr/>
          <p:nvPr/>
        </p:nvSpPr>
        <p:spPr>
          <a:xfrm>
            <a:off x="343744" y="5661248"/>
            <a:ext cx="11521280" cy="864096"/>
          </a:xfrm>
          <a:prstGeom prst="chevro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Mehmonlar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olisdan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kelgan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1400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Куб 2"/>
          <p:cNvSpPr/>
          <p:nvPr/>
        </p:nvSpPr>
        <p:spPr>
          <a:xfrm>
            <a:off x="407368" y="1545878"/>
            <a:ext cx="4032448" cy="1611767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tashqariga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Куб 3"/>
          <p:cNvSpPr/>
          <p:nvPr/>
        </p:nvSpPr>
        <p:spPr>
          <a:xfrm>
            <a:off x="373452" y="4797152"/>
            <a:ext cx="4032448" cy="1512168"/>
          </a:xfrm>
          <a:prstGeom prst="cub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oldinda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Куб 4"/>
          <p:cNvSpPr/>
          <p:nvPr/>
        </p:nvSpPr>
        <p:spPr>
          <a:xfrm>
            <a:off x="4223792" y="3189585"/>
            <a:ext cx="4032448" cy="1463551"/>
          </a:xfrm>
          <a:prstGeom prst="cub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uzoqdan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Куб 5"/>
          <p:cNvSpPr/>
          <p:nvPr/>
        </p:nvSpPr>
        <p:spPr>
          <a:xfrm>
            <a:off x="7824192" y="1556791"/>
            <a:ext cx="4032448" cy="1467751"/>
          </a:xfrm>
          <a:prstGeom prst="cub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nariga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Куб 6"/>
          <p:cNvSpPr/>
          <p:nvPr/>
        </p:nvSpPr>
        <p:spPr>
          <a:xfrm>
            <a:off x="7752184" y="4819803"/>
            <a:ext cx="4032448" cy="1512168"/>
          </a:xfrm>
          <a:prstGeom prst="cub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olisdan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3281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Qiziqarli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faktlar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340768"/>
            <a:ext cx="11665296" cy="525658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Lola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guli</a:t>
            </a:r>
            <a:endParaRPr lang="en-US" sz="32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Lola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yer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yuzida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bundan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15 million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oldin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paydo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Hozirgi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kunda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lolaning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80 ta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mavjud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turlar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1800 ta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navga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ajratilgan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Ocharchilik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yillarida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odamlar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lola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piyozini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haqiqiy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piyoz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o‘rnida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ovqatga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to‘g‘rab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yeyishgan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Lola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necha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asr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davomida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Usmoniylar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imperiyasining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timsoli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XVII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asrda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Fransiyada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lolaning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piyozi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juda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qimmatga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sotilgan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Yigitlar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bo‘lg‘usi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juftiga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xuddi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lola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piyozini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sovg‘a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sifatida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taqdim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etishgan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Tegirmonchi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lola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piyoziga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butun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boshli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tegirmonini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almashgan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Rossiyaga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lolani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ilk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XVIII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asrda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Pyotr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olib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kelgan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Eronda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lola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vatanni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himoya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qilishda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halok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askarlar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timsoli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sifatida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qadrlanadi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290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3-topshiriq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35360" y="1268760"/>
            <a:ext cx="11521280" cy="57606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orasidan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payt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ravishlarini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toping.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07368" y="1988840"/>
            <a:ext cx="3600400" cy="57606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asta-sekin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07368" y="2878445"/>
            <a:ext cx="3600400" cy="57606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jim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07368" y="3861048"/>
            <a:ext cx="3600400" cy="57606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endi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07368" y="4842543"/>
            <a:ext cx="3600400" cy="57606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orqada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07368" y="5805264"/>
            <a:ext cx="3600400" cy="57606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hozircha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8256240" y="2028908"/>
            <a:ext cx="3600400" cy="57606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dastlab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8256240" y="2878445"/>
            <a:ext cx="3600400" cy="57606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ishin-yozin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8256240" y="3861048"/>
            <a:ext cx="3600400" cy="57606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zun-uzun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8256240" y="4869160"/>
            <a:ext cx="3600400" cy="57606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son-omon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8256240" y="5805264"/>
            <a:ext cx="3600400" cy="57606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rta-indin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4304184" y="2878445"/>
            <a:ext cx="3600400" cy="57606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yangicha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4295800" y="3861048"/>
            <a:ext cx="3600400" cy="57606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o‘ngra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4285410" y="4869160"/>
            <a:ext cx="3600400" cy="57606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bittalab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345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Цилиндр 2"/>
          <p:cNvSpPr/>
          <p:nvPr/>
        </p:nvSpPr>
        <p:spPr>
          <a:xfrm>
            <a:off x="1055440" y="1340768"/>
            <a:ext cx="3816424" cy="1224136"/>
          </a:xfrm>
          <a:prstGeom prst="can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endi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Цилиндр 3"/>
          <p:cNvSpPr/>
          <p:nvPr/>
        </p:nvSpPr>
        <p:spPr>
          <a:xfrm>
            <a:off x="1271464" y="5301208"/>
            <a:ext cx="3816424" cy="1224136"/>
          </a:xfrm>
          <a:prstGeom prst="can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en-US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qishin-yozin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Цилиндр 4"/>
          <p:cNvSpPr/>
          <p:nvPr/>
        </p:nvSpPr>
        <p:spPr>
          <a:xfrm>
            <a:off x="335360" y="3243942"/>
            <a:ext cx="3816424" cy="1224136"/>
          </a:xfrm>
          <a:prstGeom prst="can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en-US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so‘ngra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Цилиндр 5"/>
          <p:cNvSpPr/>
          <p:nvPr/>
        </p:nvSpPr>
        <p:spPr>
          <a:xfrm>
            <a:off x="7530228" y="1340768"/>
            <a:ext cx="3816424" cy="1224136"/>
          </a:xfrm>
          <a:prstGeom prst="can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en-US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hozircha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Цилиндр 6"/>
          <p:cNvSpPr/>
          <p:nvPr/>
        </p:nvSpPr>
        <p:spPr>
          <a:xfrm>
            <a:off x="7464152" y="5301208"/>
            <a:ext cx="3816424" cy="1224136"/>
          </a:xfrm>
          <a:prstGeom prst="can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erta-indin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Цилиндр 8"/>
          <p:cNvSpPr/>
          <p:nvPr/>
        </p:nvSpPr>
        <p:spPr>
          <a:xfrm>
            <a:off x="8048515" y="3243942"/>
            <a:ext cx="3816424" cy="1224136"/>
          </a:xfrm>
          <a:prstGeom prst="can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en-US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dastlab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087888" y="3140968"/>
            <a:ext cx="2232248" cy="115212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Payt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ravishlari</a:t>
            </a:r>
            <a:endParaRPr lang="ru-RU" sz="32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Прямая со стрелкой 11"/>
          <p:cNvCxnSpPr>
            <a:stCxn id="10" idx="0"/>
          </p:cNvCxnSpPr>
          <p:nvPr/>
        </p:nvCxnSpPr>
        <p:spPr>
          <a:xfrm flipH="1" flipV="1">
            <a:off x="5087888" y="2348880"/>
            <a:ext cx="1116124" cy="7920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>
            <a:stCxn id="10" idx="0"/>
          </p:cNvCxnSpPr>
          <p:nvPr/>
        </p:nvCxnSpPr>
        <p:spPr>
          <a:xfrm flipV="1">
            <a:off x="6204012" y="2204864"/>
            <a:ext cx="1116124" cy="9361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stCxn id="10" idx="1"/>
          </p:cNvCxnSpPr>
          <p:nvPr/>
        </p:nvCxnSpPr>
        <p:spPr>
          <a:xfrm flipH="1">
            <a:off x="4511824" y="3717032"/>
            <a:ext cx="57606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stCxn id="10" idx="3"/>
          </p:cNvCxnSpPr>
          <p:nvPr/>
        </p:nvCxnSpPr>
        <p:spPr>
          <a:xfrm>
            <a:off x="7320136" y="3717032"/>
            <a:ext cx="50405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>
            <a:stCxn id="10" idx="2"/>
          </p:cNvCxnSpPr>
          <p:nvPr/>
        </p:nvCxnSpPr>
        <p:spPr>
          <a:xfrm flipH="1">
            <a:off x="4871864" y="4293096"/>
            <a:ext cx="1332148" cy="7920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stCxn id="10" idx="2"/>
          </p:cNvCxnSpPr>
          <p:nvPr/>
        </p:nvCxnSpPr>
        <p:spPr>
          <a:xfrm>
            <a:off x="6204012" y="4293096"/>
            <a:ext cx="1620180" cy="7920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4997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9" grpId="0" animBg="1"/>
      <p:bldP spid="1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95400" y="260648"/>
            <a:ext cx="11017224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 descr="C:\Users\akosh\Desktop\онлайн дарс\onalar\Без названия (17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360" y="4725144"/>
            <a:ext cx="4032448" cy="1847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C:\Users\akosh\Desktop\онлайн дарс\onalar\Без названия (17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7808" y="4725144"/>
            <a:ext cx="3600400" cy="1847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C:\Users\akosh\Desktop\онлайн дарс\onalar\Без названия (17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8208" y="4724911"/>
            <a:ext cx="4032448" cy="1847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Горизонтальный свиток 3"/>
          <p:cNvSpPr/>
          <p:nvPr/>
        </p:nvSpPr>
        <p:spPr>
          <a:xfrm>
            <a:off x="2135560" y="1556792"/>
            <a:ext cx="7344816" cy="2664063"/>
          </a:xfrm>
          <a:prstGeom prst="horizontalScroll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Payt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sabab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o‘rin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ravishlari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ishtirokida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298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Avvalgi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darsda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o‘tilgan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mavzuni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05980" y="1277144"/>
            <a:ext cx="11622668" cy="78370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O‘rin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payt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ravishlari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ishtirokida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Блок-схема: документ 12"/>
          <p:cNvSpPr/>
          <p:nvPr/>
        </p:nvSpPr>
        <p:spPr>
          <a:xfrm>
            <a:off x="333407" y="2297376"/>
            <a:ext cx="4754481" cy="2067728"/>
          </a:xfrm>
          <a:prstGeom prst="flowChartDocumen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Ilgari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hamma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bir-birini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yaxshi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tanir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Блок-схема: документ 13"/>
          <p:cNvSpPr/>
          <p:nvPr/>
        </p:nvSpPr>
        <p:spPr>
          <a:xfrm>
            <a:off x="7100671" y="2297376"/>
            <a:ext cx="4754481" cy="2088232"/>
          </a:xfrm>
          <a:prstGeom prst="flowChartDocumen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Uyda</a:t>
            </a:r>
            <a:r>
              <a:rPr lang="en-US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hech</a:t>
            </a:r>
            <a:r>
              <a:rPr lang="en-US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kim</a:t>
            </a:r>
            <a:r>
              <a:rPr lang="en-US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qolmadi</a:t>
            </a:r>
            <a:r>
              <a:rPr lang="en-US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Блок-схема: документ 14"/>
          <p:cNvSpPr/>
          <p:nvPr/>
        </p:nvSpPr>
        <p:spPr>
          <a:xfrm>
            <a:off x="333407" y="4550552"/>
            <a:ext cx="4754481" cy="2088232"/>
          </a:xfrm>
          <a:prstGeom prst="flowChartDocumen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Singlim</a:t>
            </a:r>
            <a:r>
              <a:rPr lang="en-US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o‘tgan</a:t>
            </a:r>
            <a:r>
              <a:rPr lang="en-US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yili</a:t>
            </a:r>
            <a:r>
              <a:rPr lang="en-US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maktabni</a:t>
            </a:r>
            <a:r>
              <a:rPr lang="en-US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bitirdi</a:t>
            </a:r>
            <a:r>
              <a:rPr lang="en-US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Блок-схема: документ 15"/>
          <p:cNvSpPr/>
          <p:nvPr/>
        </p:nvSpPr>
        <p:spPr>
          <a:xfrm>
            <a:off x="7102159" y="4550552"/>
            <a:ext cx="4754481" cy="2088232"/>
          </a:xfrm>
          <a:prstGeom prst="flowChartDocumen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Maktabga</a:t>
            </a:r>
            <a:r>
              <a:rPr lang="en-US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hamma</a:t>
            </a:r>
            <a:r>
              <a:rPr lang="en-US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keldi</a:t>
            </a:r>
            <a:r>
              <a:rPr lang="en-US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7771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340768"/>
            <a:ext cx="11665296" cy="5184576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Pastda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o‘ngda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chapda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ichkarida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tashqarida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o‘rtada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uzoqda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yer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(-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-da, -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yer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(-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-da,-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 u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yer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(-</a:t>
            </a:r>
            <a:r>
              <a:rPr lang="en-US" sz="40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4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-da, - </a:t>
            </a:r>
            <a:r>
              <a:rPr lang="en-US" sz="40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o‘rin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ravishlaridir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/>
            <a:endParaRPr lang="en-US" sz="4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qayerga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qayerda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qayerdan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so‘roqlariga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ctr"/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052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665296" cy="532859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Kecha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bugun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erta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indin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o‘tgan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kun,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o‘tgan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kelasi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yili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kuni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ertalab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kunduzi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kechqurun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kech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hozir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ilgari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avval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doim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oldin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dastlab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keyin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so‘ng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hali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payt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ravishlari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deyiladi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qachon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vaqt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so‘roqlariga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 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2467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25185" y="1268760"/>
            <a:ext cx="11440888" cy="532859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-cha, -lab, -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larcha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-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-an, -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chasiga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qo‘shimchalari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sifatga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qo‘shilib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ravish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yasaydi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/>
            <a:endParaRPr lang="en-US" sz="4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mard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</a:t>
            </a:r>
            <a:endParaRPr lang="en-US" sz="40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lab</a:t>
            </a:r>
            <a:endParaRPr lang="en-US" sz="40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6160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1-topshiriq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5360" y="1268760"/>
            <a:ext cx="11521280" cy="57606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tarkibidagi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payt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ravishlarini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aniqlang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35360" y="1988840"/>
            <a:ext cx="11521280" cy="72008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kech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bo‘ldi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15485" y="2924944"/>
            <a:ext cx="11541155" cy="72008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Ertaga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uzum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qovun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pishadi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bularni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qo‘yib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yubor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70324" y="3861048"/>
            <a:ext cx="11541155" cy="72008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buguncha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tinch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qo‘y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77477" y="4797152"/>
            <a:ext cx="11541155" cy="72008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Yolg‘on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gapga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ishonmang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erta-yu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kech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daladaman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70325" y="5733256"/>
            <a:ext cx="11541155" cy="72008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Bugun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rejamizni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amalga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oshiramiz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7388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Шестиугольник 2"/>
          <p:cNvSpPr/>
          <p:nvPr/>
        </p:nvSpPr>
        <p:spPr>
          <a:xfrm>
            <a:off x="775792" y="1412776"/>
            <a:ext cx="3592016" cy="2016224"/>
          </a:xfrm>
          <a:prstGeom prst="hexag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kech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Шестиугольник 3"/>
          <p:cNvSpPr/>
          <p:nvPr/>
        </p:nvSpPr>
        <p:spPr>
          <a:xfrm>
            <a:off x="7752184" y="1412776"/>
            <a:ext cx="3592016" cy="2016224"/>
          </a:xfrm>
          <a:prstGeom prst="hexag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ertaga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Шестиугольник 4"/>
          <p:cNvSpPr/>
          <p:nvPr/>
        </p:nvSpPr>
        <p:spPr>
          <a:xfrm>
            <a:off x="4348700" y="2924944"/>
            <a:ext cx="3592016" cy="2016224"/>
          </a:xfrm>
          <a:prstGeom prst="hexag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buguncha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Шестиугольник 5"/>
          <p:cNvSpPr/>
          <p:nvPr/>
        </p:nvSpPr>
        <p:spPr>
          <a:xfrm>
            <a:off x="806345" y="4437112"/>
            <a:ext cx="3592016" cy="2016224"/>
          </a:xfrm>
          <a:prstGeom prst="hexag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erta-yu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kech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Шестиугольник 6"/>
          <p:cNvSpPr/>
          <p:nvPr/>
        </p:nvSpPr>
        <p:spPr>
          <a:xfrm>
            <a:off x="7904561" y="4437112"/>
            <a:ext cx="3592016" cy="2016224"/>
          </a:xfrm>
          <a:prstGeom prst="hexag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bugun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7323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63352" y="1268760"/>
            <a:ext cx="11665296" cy="158417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indent="-457200">
              <a:buFont typeface="Wingdings" panose="05000000000000000000" pitchFamily="2" charset="2"/>
              <a:buChar char="ü"/>
            </a:pP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Dunyodagi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qimmat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turadigan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gul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Malayziya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oltin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orxideyasi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hisoblanadi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Bu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gul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15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yilda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marta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gullaydi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3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Qiziqarli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faktlar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3352" y="3140968"/>
            <a:ext cx="11665296" cy="165618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3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en-US" sz="3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Germaniyaning</a:t>
            </a:r>
            <a:r>
              <a:rPr lang="en-US" sz="3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Xildesxaym</a:t>
            </a:r>
            <a:r>
              <a:rPr lang="en-US" sz="3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shahrida</a:t>
            </a:r>
            <a:r>
              <a:rPr lang="en-US" sz="3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3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qadimiy</a:t>
            </a:r>
            <a:r>
              <a:rPr lang="en-US" sz="3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keksa</a:t>
            </a:r>
            <a:r>
              <a:rPr lang="en-US" sz="3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gullar</a:t>
            </a:r>
            <a:r>
              <a:rPr lang="en-US" sz="3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o‘sadi</a:t>
            </a:r>
            <a:r>
              <a:rPr lang="en-US" sz="3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Misol</a:t>
            </a:r>
            <a:r>
              <a:rPr lang="en-US" sz="3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mahalliy</a:t>
            </a:r>
            <a:r>
              <a:rPr lang="en-US" sz="3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ibodatxona</a:t>
            </a:r>
            <a:r>
              <a:rPr lang="en-US" sz="3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yonida</a:t>
            </a:r>
            <a:r>
              <a:rPr lang="en-US" sz="3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qad</a:t>
            </a:r>
            <a:r>
              <a:rPr lang="en-US" sz="3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ko‘targan</a:t>
            </a:r>
            <a:r>
              <a:rPr lang="en-US" sz="3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atirgul</a:t>
            </a:r>
            <a:r>
              <a:rPr lang="en-US" sz="3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ming</a:t>
            </a:r>
            <a:r>
              <a:rPr lang="en-US" sz="3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</a:t>
            </a:r>
            <a:r>
              <a:rPr lang="en-US" sz="3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oldin</a:t>
            </a:r>
            <a:r>
              <a:rPr lang="en-US" sz="3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ekilgan</a:t>
            </a:r>
            <a:r>
              <a:rPr lang="en-US" sz="3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0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3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63352" y="5085184"/>
            <a:ext cx="11665296" cy="129614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3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en-US" sz="3000" b="1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Gul</a:t>
            </a:r>
            <a:r>
              <a:rPr lang="en-US" sz="30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o‘stirishni</a:t>
            </a:r>
            <a:r>
              <a:rPr lang="en-US" sz="30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odamlar</a:t>
            </a:r>
            <a:r>
              <a:rPr lang="en-US" sz="30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 </a:t>
            </a:r>
            <a:r>
              <a:rPr lang="en-US" sz="3000" b="1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ming</a:t>
            </a:r>
            <a:r>
              <a:rPr lang="en-US" sz="30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</a:t>
            </a:r>
            <a:r>
              <a:rPr lang="en-US" sz="30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oldin</a:t>
            </a:r>
            <a:r>
              <a:rPr lang="en-US" sz="30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boshlashgan</a:t>
            </a:r>
            <a:r>
              <a:rPr lang="en-US" sz="30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000" b="1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Gulzorlar</a:t>
            </a:r>
            <a:r>
              <a:rPr lang="en-US" sz="30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ilk </a:t>
            </a:r>
            <a:r>
              <a:rPr lang="en-US" sz="3000" b="1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</a:t>
            </a:r>
            <a:r>
              <a:rPr lang="en-US" sz="30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qadimiy</a:t>
            </a:r>
            <a:r>
              <a:rPr lang="en-US" sz="30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Misrda</a:t>
            </a:r>
            <a:r>
              <a:rPr lang="en-US" sz="30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barpo</a:t>
            </a:r>
            <a:r>
              <a:rPr lang="en-US" sz="30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etilgan</a:t>
            </a:r>
            <a:r>
              <a:rPr lang="en-US" sz="30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0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3592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63352" y="1268760"/>
            <a:ext cx="11665296" cy="165618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indent="-457200">
              <a:buFont typeface="Wingdings" panose="05000000000000000000" pitchFamily="2" charset="2"/>
              <a:buChar char="ü"/>
            </a:pPr>
            <a:endParaRPr lang="en-US" sz="3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ü"/>
            </a:pPr>
            <a:endParaRPr lang="en-US" sz="3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Janubiy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Amerika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tog‘li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hududlarida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gul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o‘sadi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U 150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yashaydi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vaqt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oralig‘ida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umuman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gullamaydi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150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oxirida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—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o‘lish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arafasidagina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gullaydi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xolos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ru-RU" sz="3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3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Qiziqarli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faktlar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71736" y="3212976"/>
            <a:ext cx="11665296" cy="158417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en-US" sz="3000" b="1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Yaponiyada</a:t>
            </a:r>
            <a:r>
              <a:rPr lang="en-US" sz="30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xrizantema</a:t>
            </a:r>
            <a:r>
              <a:rPr lang="en-US" sz="30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imperator </a:t>
            </a:r>
            <a:r>
              <a:rPr lang="en-US" sz="3000" b="1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guli</a:t>
            </a:r>
            <a:r>
              <a:rPr lang="en-US" sz="30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sifatida</a:t>
            </a:r>
            <a:r>
              <a:rPr lang="en-US" sz="30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e’tirof</a:t>
            </a:r>
            <a:r>
              <a:rPr lang="en-US" sz="30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etiladi</a:t>
            </a:r>
            <a:r>
              <a:rPr lang="en-US" sz="30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000" b="1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Yaponiya</a:t>
            </a:r>
            <a:r>
              <a:rPr lang="en-US" sz="30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davlat</a:t>
            </a:r>
            <a:r>
              <a:rPr lang="en-US" sz="30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mukofotlaridan</a:t>
            </a:r>
            <a:r>
              <a:rPr lang="en-US" sz="30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</a:t>
            </a:r>
            <a:r>
              <a:rPr lang="en-US" sz="30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«</a:t>
            </a:r>
            <a:r>
              <a:rPr lang="en-US" sz="3000" b="1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Xrizantema</a:t>
            </a:r>
            <a:r>
              <a:rPr lang="en-US" sz="30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ordeni</a:t>
            </a:r>
            <a:r>
              <a:rPr lang="en-US" sz="30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deb </a:t>
            </a:r>
            <a:r>
              <a:rPr lang="en-US" sz="3000" b="1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atalgan</a:t>
            </a:r>
            <a:r>
              <a:rPr lang="en-US" sz="30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000" b="1" dirty="0" smtClean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3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63352" y="5085184"/>
            <a:ext cx="11665296" cy="151216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indent="-457200">
              <a:buFont typeface="Wingdings" panose="05000000000000000000" pitchFamily="2" charset="2"/>
              <a:buChar char="ü"/>
            </a:pPr>
            <a:r>
              <a:rPr lang="en-US" sz="3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Dunyoda</a:t>
            </a:r>
            <a:r>
              <a:rPr lang="en-US" sz="3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atirgulning</a:t>
            </a:r>
            <a:r>
              <a:rPr lang="en-US" sz="3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50 </a:t>
            </a:r>
            <a:r>
              <a:rPr lang="en-US" sz="30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mingdan</a:t>
            </a:r>
            <a:r>
              <a:rPr lang="en-US" sz="3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ziyod</a:t>
            </a:r>
            <a:r>
              <a:rPr lang="en-US" sz="3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turi</a:t>
            </a:r>
            <a:r>
              <a:rPr lang="en-US" sz="3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bor. Ammo </a:t>
            </a:r>
            <a:r>
              <a:rPr lang="en-US" sz="30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ularning</a:t>
            </a:r>
            <a:r>
              <a:rPr lang="en-US" sz="3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barchasi</a:t>
            </a:r>
            <a:r>
              <a:rPr lang="en-US" sz="3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yovvoyi</a:t>
            </a:r>
            <a:r>
              <a:rPr lang="en-US" sz="3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na’matakdan</a:t>
            </a:r>
            <a:r>
              <a:rPr lang="en-US" sz="3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tarqalgan</a:t>
            </a:r>
            <a:r>
              <a:rPr lang="en-US" sz="3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2628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9731</TotalTime>
  <Words>455</Words>
  <Application>Microsoft Office PowerPoint</Application>
  <PresentationFormat>Произвольный</PresentationFormat>
  <Paragraphs>92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Office Theme</vt:lpstr>
      <vt:lpstr>O‘zbek tili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akosh</cp:lastModifiedBy>
  <cp:revision>747</cp:revision>
  <dcterms:created xsi:type="dcterms:W3CDTF">2020-08-03T09:44:14Z</dcterms:created>
  <dcterms:modified xsi:type="dcterms:W3CDTF">2020-11-30T09:29:17Z</dcterms:modified>
</cp:coreProperties>
</file>