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28" r:id="rId3"/>
    <p:sldId id="332" r:id="rId4"/>
    <p:sldId id="331" r:id="rId5"/>
    <p:sldId id="330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29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349644" y="2372671"/>
            <a:ext cx="561856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4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odamchalar\FB_IMG_1603709539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248" y="1700808"/>
            <a:ext cx="3709020" cy="287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21280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335360" y="1916832"/>
            <a:ext cx="11521280" cy="864096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G‘afurjon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300926" y="2852936"/>
            <a:ext cx="11521280" cy="864096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Sherzodga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00926" y="3789040"/>
            <a:ext cx="11521280" cy="864096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00926" y="4725144"/>
            <a:ext cx="11521280" cy="864096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343744" y="5661248"/>
            <a:ext cx="11521280" cy="864096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40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407368" y="1545878"/>
            <a:ext cx="4032448" cy="1611767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373452" y="4797152"/>
            <a:ext cx="4032448" cy="1512168"/>
          </a:xfrm>
          <a:prstGeom prst="cub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Куб 4"/>
          <p:cNvSpPr/>
          <p:nvPr/>
        </p:nvSpPr>
        <p:spPr>
          <a:xfrm>
            <a:off x="4223792" y="3189585"/>
            <a:ext cx="4032448" cy="1463551"/>
          </a:xfrm>
          <a:prstGeom prst="cub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Куб 5"/>
          <p:cNvSpPr/>
          <p:nvPr/>
        </p:nvSpPr>
        <p:spPr>
          <a:xfrm>
            <a:off x="7824192" y="1556791"/>
            <a:ext cx="4032448" cy="1467751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nariga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Куб 6"/>
          <p:cNvSpPr/>
          <p:nvPr/>
        </p:nvSpPr>
        <p:spPr>
          <a:xfrm>
            <a:off x="7752184" y="4819803"/>
            <a:ext cx="4032448" cy="1512168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olisdan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28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faktlar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Lola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million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 ta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1800 ta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Ocharchilik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piyozini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yeyishgan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Lola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Usmoniylar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imperiyasining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XVII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bo‘lg‘usi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juftiga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piyozini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Tegirmonchi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piyoziga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tegirmonini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XVIII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Pyotr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qadrlanadi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9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268760"/>
            <a:ext cx="11521280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7368" y="1988840"/>
            <a:ext cx="3600400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2878445"/>
            <a:ext cx="3600400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7368" y="3861048"/>
            <a:ext cx="3600400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7368" y="4842543"/>
            <a:ext cx="3600400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orqada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7368" y="5805264"/>
            <a:ext cx="3600400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hozircha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56240" y="2028908"/>
            <a:ext cx="3600400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256240" y="2878445"/>
            <a:ext cx="3600400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ishin-yozin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256240" y="3861048"/>
            <a:ext cx="3600400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zun-uzun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56240" y="4869160"/>
            <a:ext cx="3600400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son-omon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256240" y="5805264"/>
            <a:ext cx="3600400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rta-indin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04184" y="2878445"/>
            <a:ext cx="3600400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yangicha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95800" y="3861048"/>
            <a:ext cx="3600400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o‘ngra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85410" y="4869160"/>
            <a:ext cx="3600400" cy="5760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bittalab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4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Цилиндр 2"/>
          <p:cNvSpPr/>
          <p:nvPr/>
        </p:nvSpPr>
        <p:spPr>
          <a:xfrm>
            <a:off x="1055440" y="1340768"/>
            <a:ext cx="3816424" cy="1224136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Цилиндр 3"/>
          <p:cNvSpPr/>
          <p:nvPr/>
        </p:nvSpPr>
        <p:spPr>
          <a:xfrm>
            <a:off x="1271464" y="5301208"/>
            <a:ext cx="3816424" cy="1224136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qishin-yozin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335360" y="3243942"/>
            <a:ext cx="3816424" cy="1224136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Цилиндр 5"/>
          <p:cNvSpPr/>
          <p:nvPr/>
        </p:nvSpPr>
        <p:spPr>
          <a:xfrm>
            <a:off x="7530228" y="1340768"/>
            <a:ext cx="3816424" cy="1224136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hozircha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Цилиндр 6"/>
          <p:cNvSpPr/>
          <p:nvPr/>
        </p:nvSpPr>
        <p:spPr>
          <a:xfrm>
            <a:off x="7464152" y="5301208"/>
            <a:ext cx="3816424" cy="1224136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erta-indin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Цилиндр 8"/>
          <p:cNvSpPr/>
          <p:nvPr/>
        </p:nvSpPr>
        <p:spPr>
          <a:xfrm>
            <a:off x="8048515" y="3243942"/>
            <a:ext cx="3816424" cy="1224136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87888" y="3140968"/>
            <a:ext cx="2232248" cy="115212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>
            <a:stCxn id="10" idx="0"/>
          </p:cNvCxnSpPr>
          <p:nvPr/>
        </p:nvCxnSpPr>
        <p:spPr>
          <a:xfrm flipH="1" flipV="1">
            <a:off x="5087888" y="2348880"/>
            <a:ext cx="1116124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10" idx="0"/>
          </p:cNvCxnSpPr>
          <p:nvPr/>
        </p:nvCxnSpPr>
        <p:spPr>
          <a:xfrm flipV="1">
            <a:off x="6204012" y="2204864"/>
            <a:ext cx="1116124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10" idx="1"/>
          </p:cNvCxnSpPr>
          <p:nvPr/>
        </p:nvCxnSpPr>
        <p:spPr>
          <a:xfrm flipH="1">
            <a:off x="4511824" y="3717032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0" idx="3"/>
          </p:cNvCxnSpPr>
          <p:nvPr/>
        </p:nvCxnSpPr>
        <p:spPr>
          <a:xfrm>
            <a:off x="7320136" y="371703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0" idx="2"/>
          </p:cNvCxnSpPr>
          <p:nvPr/>
        </p:nvCxnSpPr>
        <p:spPr>
          <a:xfrm flipH="1">
            <a:off x="4871864" y="4293096"/>
            <a:ext cx="1332148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0" idx="2"/>
          </p:cNvCxnSpPr>
          <p:nvPr/>
        </p:nvCxnSpPr>
        <p:spPr>
          <a:xfrm>
            <a:off x="6204012" y="4293096"/>
            <a:ext cx="162018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99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onalar\Без названия (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725144"/>
            <a:ext cx="4032448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kosh\Desktop\онлайн дарс\onalar\Без названия (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4725144"/>
            <a:ext cx="360040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kosh\Desktop\онлайн дарс\onalar\Без названия (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4724911"/>
            <a:ext cx="4032448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2135560" y="1556792"/>
            <a:ext cx="7344816" cy="2664063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7837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Блок-схема: документ 12"/>
          <p:cNvSpPr/>
          <p:nvPr/>
        </p:nvSpPr>
        <p:spPr>
          <a:xfrm>
            <a:off x="333407" y="2297376"/>
            <a:ext cx="4754481" cy="2067728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bir-birini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лок-схема: документ 13"/>
          <p:cNvSpPr/>
          <p:nvPr/>
        </p:nvSpPr>
        <p:spPr>
          <a:xfrm>
            <a:off x="7100671" y="2297376"/>
            <a:ext cx="4754481" cy="2088232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qolmadi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документ 14"/>
          <p:cNvSpPr/>
          <p:nvPr/>
        </p:nvSpPr>
        <p:spPr>
          <a:xfrm>
            <a:off x="333407" y="4550552"/>
            <a:ext cx="4754481" cy="2088232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Singlim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bitirdi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Блок-схема: документ 15"/>
          <p:cNvSpPr/>
          <p:nvPr/>
        </p:nvSpPr>
        <p:spPr>
          <a:xfrm>
            <a:off x="7102159" y="4550552"/>
            <a:ext cx="4754481" cy="2088232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Maktabga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-da, -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-da,-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u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-da, -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ravishlaridir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5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46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5185" y="1268760"/>
            <a:ext cx="11440888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-cha, -lab, 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larcha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-an, 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chasiga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ravish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16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21280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988840"/>
            <a:ext cx="11521280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5485" y="2924944"/>
            <a:ext cx="11541155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0324" y="3861048"/>
            <a:ext cx="11541155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477" y="4797152"/>
            <a:ext cx="11541155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ishonmang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erta-yu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daladaman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0325" y="5733256"/>
            <a:ext cx="11541155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rejamizni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oshiramiz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38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775792" y="1412776"/>
            <a:ext cx="3592016" cy="2016224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7752184" y="1412776"/>
            <a:ext cx="3592016" cy="2016224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4348700" y="2924944"/>
            <a:ext cx="3592016" cy="2016224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buguncha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806345" y="4437112"/>
            <a:ext cx="3592016" cy="2016224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erta-yu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7904561" y="4437112"/>
            <a:ext cx="3592016" cy="2016224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32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268760"/>
            <a:ext cx="11665296" cy="15841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Malayziya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orxideyasi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gullaydi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faktlar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3140968"/>
            <a:ext cx="11665296" cy="16561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Germaniyaning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Xildesxaym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ibodatxona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ko‘targan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atirgul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ekilgan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5085184"/>
            <a:ext cx="11665296" cy="12961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o‘stirishni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3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boshlashgan</a:t>
            </a:r>
            <a:r>
              <a:rPr lang="en-US" sz="3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Gulzorlar</a:t>
            </a:r>
            <a:r>
              <a:rPr lang="en-US" sz="3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3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3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Misrda</a:t>
            </a:r>
            <a:r>
              <a:rPr lang="en-US" sz="3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3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59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268760"/>
            <a:ext cx="11665296" cy="16561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150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gullamaydi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150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arafasidagina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gullaydi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xolos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faktlar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1736" y="3212976"/>
            <a:ext cx="11665296" cy="15841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Yaponiyada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xrizantema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imperator </a:t>
            </a: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e’tirof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mukofotlaridan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Xrizantema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ordeni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deb </a:t>
            </a:r>
            <a:r>
              <a:rPr lang="en-US" sz="3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3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5085184"/>
            <a:ext cx="11665296" cy="15121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atirgulning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Ammo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na’matakdan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62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9731</TotalTime>
  <Words>455</Words>
  <Application>Microsoft Office PowerPoint</Application>
  <PresentationFormat>Произвольный</PresentationFormat>
  <Paragraphs>92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747</cp:revision>
  <dcterms:created xsi:type="dcterms:W3CDTF">2020-08-03T09:44:14Z</dcterms:created>
  <dcterms:modified xsi:type="dcterms:W3CDTF">2020-11-30T09:29:17Z</dcterms:modified>
</cp:coreProperties>
</file>