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8" r:id="rId3"/>
    <p:sldId id="332" r:id="rId4"/>
    <p:sldId id="331" r:id="rId5"/>
    <p:sldId id="330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49644" y="2372671"/>
            <a:ext cx="56185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3709539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48" y="1700808"/>
            <a:ext cx="3709020" cy="287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35360" y="1916832"/>
            <a:ext cx="11521280" cy="86409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G‘afurjon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00926" y="2852936"/>
            <a:ext cx="11521280" cy="86409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Sherzodga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00926" y="3789040"/>
            <a:ext cx="11521280" cy="86409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00926" y="4725144"/>
            <a:ext cx="11521280" cy="86409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43744" y="5661248"/>
            <a:ext cx="11521280" cy="86409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407368" y="1545878"/>
            <a:ext cx="4032448" cy="161176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tashqariga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73452" y="4797152"/>
            <a:ext cx="4032448" cy="1512168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oldinda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4223792" y="3189585"/>
            <a:ext cx="4032448" cy="1463551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7824192" y="1556791"/>
            <a:ext cx="4032448" cy="1467751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nariga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7752184" y="4819803"/>
            <a:ext cx="4032448" cy="151216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olisdan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8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Lola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million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 ta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1800 ta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Ocharchilik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Lola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Usmoniylar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imperiyasining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XVII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bo‘lg‘usi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Tegirmonchi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tegirmonini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Rossiyaga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XVIII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Pyotr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qadrlanadi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268760"/>
            <a:ext cx="11521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368" y="1988840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368" y="2878445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368" y="3861048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368" y="4842543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368" y="5805264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hozircha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56240" y="2028908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6240" y="2878445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ishin-yozin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56240" y="3861048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zun-uzun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56240" y="4869160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son-omon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56240" y="5805264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rta-indin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04184" y="2878445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yangicha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95800" y="3861048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o‘ngra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410" y="4869160"/>
            <a:ext cx="36004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bittalab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1055440" y="1340768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1271464" y="5301208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qishin-yozin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335360" y="3243942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7530228" y="1340768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hozircha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7464152" y="5301208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erta-indin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8048515" y="3243942"/>
            <a:ext cx="3816424" cy="122413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87888" y="3140968"/>
            <a:ext cx="2232248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 flipH="1" flipV="1">
            <a:off x="5087888" y="2348880"/>
            <a:ext cx="11161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V="1">
            <a:off x="6204012" y="2204864"/>
            <a:ext cx="111612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1"/>
          </p:cNvCxnSpPr>
          <p:nvPr/>
        </p:nvCxnSpPr>
        <p:spPr>
          <a:xfrm flipH="1">
            <a:off x="4511824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3"/>
          </p:cNvCxnSpPr>
          <p:nvPr/>
        </p:nvCxnSpPr>
        <p:spPr>
          <a:xfrm>
            <a:off x="7320136" y="37170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 flipH="1">
            <a:off x="4871864" y="4293096"/>
            <a:ext cx="13321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2"/>
          </p:cNvCxnSpPr>
          <p:nvPr/>
        </p:nvCxnSpPr>
        <p:spPr>
          <a:xfrm>
            <a:off x="6204012" y="4293096"/>
            <a:ext cx="16201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nalar\Без названия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725144"/>
            <a:ext cx="403244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onalar\Без названия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4725144"/>
            <a:ext cx="36004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kosh\Desktop\онлайн дарс\onalar\Без названия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4724911"/>
            <a:ext cx="403244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2135560" y="1556792"/>
            <a:ext cx="7344816" cy="2664063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333407" y="2297376"/>
            <a:ext cx="4754481" cy="2067728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7100671" y="2297376"/>
            <a:ext cx="4754481" cy="208823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qolmadi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333407" y="4550552"/>
            <a:ext cx="4754481" cy="208823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bitirdi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7102159" y="4550552"/>
            <a:ext cx="4754481" cy="208823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u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185" y="1268760"/>
            <a:ext cx="114408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-cha, -lab,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-an,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chasiga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ravish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6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88840"/>
            <a:ext cx="1152128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5485" y="2924944"/>
            <a:ext cx="11541155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324" y="3861048"/>
            <a:ext cx="11541155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477" y="4797152"/>
            <a:ext cx="11541155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ishonmang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erta-yu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daladaman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325" y="5733256"/>
            <a:ext cx="11541155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rejamizni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oshiramiz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775792" y="1412776"/>
            <a:ext cx="3592016" cy="20162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7752184" y="1412776"/>
            <a:ext cx="3592016" cy="20162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348700" y="2924944"/>
            <a:ext cx="3592016" cy="20162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buguncha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806345" y="4437112"/>
            <a:ext cx="3592016" cy="20162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erta-yu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904561" y="4437112"/>
            <a:ext cx="3592016" cy="20162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2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665296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Malayziya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orxideyasi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gullaydi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3140968"/>
            <a:ext cx="1166529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Germaniyaning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Xildesxaym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mahalliy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ibodatxona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5085184"/>
            <a:ext cx="11665296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o‘stirishni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boshlashgan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Gulzorlar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Misrda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66529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hududlarida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150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gullamaydi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150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arafasidagina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gullaydi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xolos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736" y="3212976"/>
            <a:ext cx="11665296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Yaponiyada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xrizantema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imperator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e’tirof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etiladi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Yaponiya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mukofotlaridan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Xrizantema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ordeni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deb </a:t>
            </a:r>
            <a:r>
              <a:rPr lang="en-US" sz="3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5085184"/>
            <a:ext cx="11665296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atirgulning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ziyod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Ammo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yovvoyi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na’matakdan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2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9731</TotalTime>
  <Words>455</Words>
  <Application>Microsoft Office PowerPoint</Application>
  <PresentationFormat>Произвольный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747</cp:revision>
  <dcterms:created xsi:type="dcterms:W3CDTF">2020-08-03T09:44:14Z</dcterms:created>
  <dcterms:modified xsi:type="dcterms:W3CDTF">2020-11-30T09:29:17Z</dcterms:modified>
</cp:coreProperties>
</file>