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328" r:id="rId3"/>
    <p:sldId id="329" r:id="rId4"/>
    <p:sldId id="331" r:id="rId5"/>
    <p:sldId id="332" r:id="rId6"/>
    <p:sldId id="330" r:id="rId7"/>
    <p:sldId id="333" r:id="rId8"/>
    <p:sldId id="334" r:id="rId9"/>
    <p:sldId id="335" r:id="rId10"/>
    <p:sldId id="339" r:id="rId11"/>
    <p:sldId id="340" r:id="rId12"/>
    <p:sldId id="341" r:id="rId13"/>
    <p:sldId id="342" r:id="rId14"/>
    <p:sldId id="338" r:id="rId15"/>
    <p:sldId id="337" r:id="rId16"/>
    <p:sldId id="295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11/30/2020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349644" y="2103239"/>
            <a:ext cx="561856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 </a:t>
            </a:r>
            <a:r>
              <a:rPr lang="en-US" sz="36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bahorgi ishlar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207" y="2429039"/>
            <a:ext cx="3629387" cy="2456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1984" y="1299714"/>
            <a:ext cx="5832648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Azaliya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go‘zalligi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quvontiradi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ishlatiladigan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yuvish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vositalari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formaldegid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benzolni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yutib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tozalaydi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951984" y="3991577"/>
            <a:ext cx="5832648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Dahlizga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Soyani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ko‘ruvchi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koleus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doimiy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o‘g‘itlash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ehtiyoj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sezmaydi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Yelvizakni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rang-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barangligi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dahlizga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5159896" y="2127806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437316" y="1283355"/>
            <a:ext cx="576064" cy="244827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</a:p>
          <a:p>
            <a:pPr algn="ctr"/>
            <a:r>
              <a:rPr lang="en-US" sz="23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37316" y="3926000"/>
            <a:ext cx="576064" cy="2592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159896" y="4819669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C:\Users\akosh\Desktop\онлайн дарс\bahorgi ishlar\azali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297382"/>
            <a:ext cx="3888432" cy="2419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kosh\Desktop\онлайн дарс\bahorgi ishlar\kole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4077072"/>
            <a:ext cx="3672408" cy="2362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6167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1984" y="1272332"/>
            <a:ext cx="5976664" cy="209132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xonasiga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Gerbera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xonasidagi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plastmass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o‘yinchoqlar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sintetik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tolalar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51984" y="3573016"/>
            <a:ext cx="5976664" cy="30243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3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Mehmonxona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Benjamin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fikusi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namlantirib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ammiak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formaldegid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tozalaydi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Shuningdek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gulni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printer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hujjatdan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nusxa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ko‘chirish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moslamasi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kseroks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quysangiz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ulardan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chiqayotgan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salbiy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zarar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keltirmaydi</a:t>
            </a:r>
            <a:r>
              <a:rPr lang="en-US" sz="2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11824" y="3919569"/>
            <a:ext cx="576064" cy="25922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67892" y="1272332"/>
            <a:ext cx="576064" cy="2091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endParaRPr lang="en-US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5229435" y="2007572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267128" y="4689140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C:\Users\akosh\Desktop\онлайн дарс\bahorgi ishlar\gerbe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40" y="1443578"/>
            <a:ext cx="4139146" cy="1920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kosh\Desktop\онлайн дарс\bahorgi ishlar\fik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3965996"/>
            <a:ext cx="3672408" cy="254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26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51984" y="1259507"/>
            <a:ext cx="5976664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Kaktus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kompyuterdan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tarqalayotgan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elektromagnit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nurlaridan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51984" y="3991577"/>
            <a:ext cx="5832648" cy="244827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Uyning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ayvon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dezinfeksiya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bakteriyalardan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kuyadan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chiqayotgan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efir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hidlari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ayvonni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dam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o‘tirishingiz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zamin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39816" y="3991577"/>
            <a:ext cx="576064" cy="25202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17994" y="1231140"/>
            <a:ext cx="576064" cy="23762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5131027" y="2087599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5159896" y="4819669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 descr="C:\Users\akosh\Desktop\онлайн дарс\bahorgi ishlar\kakt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04" y="1308864"/>
            <a:ext cx="3792624" cy="26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kosh\Desktop\онлайн дарс\bahorgi ishlar\ger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4143580"/>
            <a:ext cx="3654152" cy="2296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256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56040" y="1700808"/>
            <a:ext cx="5472608" cy="41764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Yotoqxonaga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Insoniyat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aloe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do‘stlashganiga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mangulik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nomlashgan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tabobatda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ishlatilib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Aloe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o‘zidan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kislorod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karbonat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angidrid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gazini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yutadi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havoda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olasiz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799856" y="1700808"/>
            <a:ext cx="576064" cy="41764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  <a:p>
            <a:pPr algn="ctr"/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VERA</a:t>
            </a:r>
          </a:p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5575307" y="3284984"/>
            <a:ext cx="648072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Users\akosh\Desktop\онлайн дарс\bahorgi ishlar\alo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720601"/>
            <a:ext cx="4176464" cy="4176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745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11665296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sayradi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2566" y="2924944"/>
            <a:ext cx="1166529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3933056"/>
            <a:ext cx="11665296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dasturdan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736" y="4873608"/>
            <a:ext cx="11665296" cy="7200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izlanishda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1736" y="5877272"/>
            <a:ext cx="11665296" cy="7200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a’zolarimiz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hovliga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0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07368" y="1268760"/>
            <a:ext cx="3528392" cy="2160240"/>
          </a:xfrm>
          <a:prstGeom prst="horizontalScrol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Tongda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07368" y="4404386"/>
            <a:ext cx="3528392" cy="2160240"/>
          </a:xfrm>
          <a:prstGeom prst="horizontalScroll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367808" y="3140968"/>
            <a:ext cx="3528392" cy="2160240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Hozirda</a:t>
            </a:r>
            <a:r>
              <a:rPr lang="en-US" sz="3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8256240" y="4404386"/>
            <a:ext cx="3528392" cy="2160240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Kechga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8256240" y="1340768"/>
            <a:ext cx="3528392" cy="216024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50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bahorgi ishlar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4797152"/>
            <a:ext cx="3888432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kosh\Desktop\онлайн дарс\bahorgi ishlar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784" y="4797152"/>
            <a:ext cx="3888432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kosh\Desktop\онлайн дарс\bahorgi ishlar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4797152"/>
            <a:ext cx="3888432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абличка 2"/>
          <p:cNvSpPr/>
          <p:nvPr/>
        </p:nvSpPr>
        <p:spPr>
          <a:xfrm>
            <a:off x="2063552" y="1772816"/>
            <a:ext cx="8640960" cy="2304256"/>
          </a:xfrm>
          <a:prstGeom prst="plaque">
            <a:avLst>
              <a:gd name="adj" fmla="val 2377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7837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документ 12"/>
          <p:cNvSpPr/>
          <p:nvPr/>
        </p:nvSpPr>
        <p:spPr>
          <a:xfrm>
            <a:off x="333407" y="2276872"/>
            <a:ext cx="4754481" cy="208823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keldim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Блок-схема: документ 13"/>
          <p:cNvSpPr/>
          <p:nvPr/>
        </p:nvSpPr>
        <p:spPr>
          <a:xfrm>
            <a:off x="7100671" y="2297376"/>
            <a:ext cx="4754481" cy="208823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yig‘ilgan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Блок-схема: документ 14"/>
          <p:cNvSpPr/>
          <p:nvPr/>
        </p:nvSpPr>
        <p:spPr>
          <a:xfrm>
            <a:off x="333407" y="4550552"/>
            <a:ext cx="4754481" cy="208823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ko‘rindi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Блок-схема: документ 15"/>
          <p:cNvSpPr/>
          <p:nvPr/>
        </p:nvSpPr>
        <p:spPr>
          <a:xfrm>
            <a:off x="7102159" y="4550552"/>
            <a:ext cx="4754481" cy="2088232"/>
          </a:xfrm>
          <a:prstGeom prst="flowChartDocumen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tashkilotlar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Bahorgi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bahorgi ishlar\images (2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340768"/>
            <a:ext cx="3744416" cy="2527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bahorgi ishlar\images (14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804" y="1340767"/>
            <a:ext cx="3773412" cy="252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bahorgi ishlar\images (1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1000" y="4090439"/>
            <a:ext cx="3701405" cy="252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bahorgi ishlar\images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012" y="4090439"/>
            <a:ext cx="3728297" cy="252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bahorgi ishlar\images (10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482" y="4090439"/>
            <a:ext cx="3709722" cy="252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akosh\Desktop\онлайн дарс\bahorgi ishlar\12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999" y="1340768"/>
            <a:ext cx="3701405" cy="2527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58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parvarishi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Gulning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pastki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qurishi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kilishi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etishmasligi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haroratliligi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etarlicha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ormaslik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oqibatida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G‘unchasi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to‘kilishiga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sug‘orish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tuvak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Gullari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so‘lib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qolsa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o‘simlikning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o‘g‘itga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muhtojligi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havosida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namlik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etishmayotgani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haddan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issiq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harorat</a:t>
            </a:r>
            <a:r>
              <a:rPr lang="ru-RU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belgisi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ru-RU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sarg‘ayishi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—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kalsiy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yetishmasligi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yetarlicha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sug‘ormaslik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shoxlari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shart-sharoit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aksariyat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hollarda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tuprog‘idagi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5880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parvarishi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o‘syapti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o‘smayaptimi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deyarli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o‘smaydi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mineral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yorug‘lik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yetishmasligi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sug‘orish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Gullamasligi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sokinlik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buzilishi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mineral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moddalarning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tuvagini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almashtirishga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Sopol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tuvak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yuzasida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yashil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bilingki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quygansiz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quruq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dog‘lar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kamligidan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dog‘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qurimasa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sug‘orilganidan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Barglar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burishib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sovuqda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ma’qul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673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5185" y="1268760"/>
            <a:ext cx="114408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-cha, -lab,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-an,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chasiga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ravish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16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ravish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3352" y="2204864"/>
            <a:ext cx="116652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Saharlab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352" y="3149352"/>
            <a:ext cx="11665296" cy="78370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vijdonan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yondashish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71736" y="4077072"/>
            <a:ext cx="1166529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tabassum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42500" y="5877272"/>
            <a:ext cx="1166529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4941168"/>
            <a:ext cx="11665296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03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4-конечная звезда 2"/>
          <p:cNvSpPr/>
          <p:nvPr/>
        </p:nvSpPr>
        <p:spPr>
          <a:xfrm>
            <a:off x="263352" y="1268760"/>
            <a:ext cx="5184576" cy="2232248"/>
          </a:xfrm>
          <a:prstGeom prst="star24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saharlab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24-конечная звезда 3"/>
          <p:cNvSpPr/>
          <p:nvPr/>
        </p:nvSpPr>
        <p:spPr>
          <a:xfrm>
            <a:off x="6865997" y="1124744"/>
            <a:ext cx="5184576" cy="2232248"/>
          </a:xfrm>
          <a:prstGeom prst="star24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vijdonan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24-конечная звезда 4"/>
          <p:cNvSpPr/>
          <p:nvPr/>
        </p:nvSpPr>
        <p:spPr>
          <a:xfrm>
            <a:off x="3719736" y="2852936"/>
            <a:ext cx="5184576" cy="2232248"/>
          </a:xfrm>
          <a:prstGeom prst="star24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bolalarcha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24-конечная звезда 5"/>
          <p:cNvSpPr/>
          <p:nvPr/>
        </p:nvSpPr>
        <p:spPr>
          <a:xfrm>
            <a:off x="263352" y="4365104"/>
            <a:ext cx="5184576" cy="2232248"/>
          </a:xfrm>
          <a:prstGeom prst="star24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o‘zicha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24-конечная звезда 6"/>
          <p:cNvSpPr/>
          <p:nvPr/>
        </p:nvSpPr>
        <p:spPr>
          <a:xfrm>
            <a:off x="6977257" y="4430547"/>
            <a:ext cx="5184576" cy="2232248"/>
          </a:xfrm>
          <a:prstGeom prst="star24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331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Xona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gullarining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foydali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xususiyatlari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5732" y="1412776"/>
            <a:ext cx="11737304" cy="51125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1980-yillar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oxirida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NASA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AQSh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landshaft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pudratchilari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uyushmasi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obektlarda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tozalashning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usullarini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o‘rganishdi</a:t>
            </a:r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Kuzatishlar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hil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obektlarda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sharoitida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havoni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a’lo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tozalashi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aniqlanadi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E’tiboringizga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ro‘yxatini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taqdim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15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9607</TotalTime>
  <Words>251</Words>
  <Application>Microsoft Office PowerPoint</Application>
  <PresentationFormat>Произвольный</PresentationFormat>
  <Paragraphs>136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739</cp:revision>
  <dcterms:created xsi:type="dcterms:W3CDTF">2020-08-03T09:44:14Z</dcterms:created>
  <dcterms:modified xsi:type="dcterms:W3CDTF">2020-11-30T09:22:43Z</dcterms:modified>
</cp:coreProperties>
</file>