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349644" y="2103239"/>
            <a:ext cx="56185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bahorgi ish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103240"/>
            <a:ext cx="3240360" cy="2269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551384" y="1340768"/>
            <a:ext cx="4392488" cy="1638472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7040888" y="1340768"/>
            <a:ext cx="4392488" cy="1638472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chuqurchaga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3791744" y="3140968"/>
            <a:ext cx="4392488" cy="1638472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Цилиндр 6"/>
          <p:cNvSpPr/>
          <p:nvPr/>
        </p:nvSpPr>
        <p:spPr>
          <a:xfrm>
            <a:off x="335360" y="4869160"/>
            <a:ext cx="4392488" cy="1638472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cho‘ntagida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7248128" y="4907652"/>
            <a:ext cx="4392488" cy="1638472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56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Bog‘dagi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Bo‘zsuvlarning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jar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O‘t-o‘lan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bog‘,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bulbullarning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chumchuq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shildirashi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toshganday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tuyulardi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qirqog‘ayni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gulsapsarlarni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ishkom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chuchmoma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lolaqizg‘aldoqlarni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xushbo‘y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yalpiz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gunafshalarni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aytmaysizmi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qaynardi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92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labidagi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yalpizlarini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hozirlash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hokazo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Bog‘imizda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shaftoli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gilos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tog‘olcha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olxo‘ri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tut,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rezavor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-gal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dasturxonimizni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farovon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bo‘lishidanmi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qarindosh-urug‘larnikiga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2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nalar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869160"/>
            <a:ext cx="3672408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onalar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4869160"/>
            <a:ext cx="4176464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onalar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4869159"/>
            <a:ext cx="3816424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Блок-схема: документ 3"/>
          <p:cNvSpPr/>
          <p:nvPr/>
        </p:nvSpPr>
        <p:spPr>
          <a:xfrm>
            <a:off x="2783632" y="1484784"/>
            <a:ext cx="6768752" cy="3024336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2390864"/>
            <a:ext cx="5184576" cy="16862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72374" y="4725144"/>
            <a:ext cx="5184576" cy="16247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00056" y="2384202"/>
            <a:ext cx="5184576" cy="16928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charaqlab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9376" y="4725144"/>
            <a:ext cx="518457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bitgandan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onalar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294322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onalar\Без названия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516" y="1268760"/>
            <a:ext cx="285750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onalar\Без названия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953" y="1268760"/>
            <a:ext cx="261937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onalar\Без названия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1280621"/>
            <a:ext cx="2642003" cy="207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onalar\Без названия (7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82" y="4509120"/>
            <a:ext cx="2920181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kosh\Desktop\онлайн дарс\onalar\images (1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647" y="4509120"/>
            <a:ext cx="2857369" cy="208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kosh\Desktop\онлайн дарс\onalar\images (12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040" y="4509120"/>
            <a:ext cx="2681288" cy="208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kosh\Desktop\онлайн дарс\onalar\Без названия (10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980" y="4509121"/>
            <a:ext cx="261937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1734964" y="3501008"/>
            <a:ext cx="9185572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84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u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56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33376"/>
            <a:ext cx="11593288" cy="45919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katta-yu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katta-katta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qurilishlar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kanali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qazilgan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qurilishda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kecha-yu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tinmay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ishlaganlar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86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132856"/>
            <a:ext cx="11593288" cy="843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1991" y="3051023"/>
            <a:ext cx="11593288" cy="843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chug‘urlashi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3966915"/>
            <a:ext cx="11593288" cy="843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uzumning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tut,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rezavor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4869160"/>
            <a:ext cx="11593288" cy="843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chigit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360" y="5805264"/>
            <a:ext cx="11593288" cy="843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sho‘x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kulgusi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919808" y="1700808"/>
            <a:ext cx="3520008" cy="1584176"/>
          </a:xfrm>
          <a:prstGeom prst="plaque">
            <a:avLst>
              <a:gd name="adj" fmla="val 27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4574229" y="3293368"/>
            <a:ext cx="3520008" cy="1584176"/>
          </a:xfrm>
          <a:prstGeom prst="plaque">
            <a:avLst>
              <a:gd name="adj" fmla="val 27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1086708" y="4797152"/>
            <a:ext cx="3520008" cy="1584176"/>
          </a:xfrm>
          <a:prstGeom prst="plaque">
            <a:avLst>
              <a:gd name="adj" fmla="val 27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8184232" y="4797152"/>
            <a:ext cx="3520008" cy="1584176"/>
          </a:xfrm>
          <a:prstGeom prst="plaque">
            <a:avLst>
              <a:gd name="adj" fmla="val 27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7885260" y="1709192"/>
            <a:ext cx="3520008" cy="1584176"/>
          </a:xfrm>
          <a:prstGeom prst="plaque">
            <a:avLst>
              <a:gd name="adj" fmla="val 27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8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33376"/>
            <a:ext cx="11593288" cy="45919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Assalomu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alaykum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Hormang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dada. 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Keldinglarmi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o‘g‘illarim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kichkina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hasharchilar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qilaylik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Sherzodjon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Shaxzodjon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tur.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ekyapti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Mahalla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19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898185"/>
            <a:ext cx="11593288" cy="45919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Yong‘oqlar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meniki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kavlashadi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cho‘ntagidagi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uzoqqa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yovvoyi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hayvonlar”ni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bexato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yong‘og‘ini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chuqurchaga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yong‘oqlarining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bolaniki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9093</TotalTime>
  <Words>318</Words>
  <Application>Microsoft Office PowerPoint</Application>
  <PresentationFormat>Произвольный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712</cp:revision>
  <dcterms:created xsi:type="dcterms:W3CDTF">2020-08-03T09:44:14Z</dcterms:created>
  <dcterms:modified xsi:type="dcterms:W3CDTF">2020-11-27T07:38:37Z</dcterms:modified>
</cp:coreProperties>
</file>